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6" r:id="rId2"/>
  </p:sldMasterIdLst>
  <p:notesMasterIdLst>
    <p:notesMasterId r:id="rId73"/>
  </p:notesMasterIdLst>
  <p:handoutMasterIdLst>
    <p:handoutMasterId r:id="rId74"/>
  </p:handoutMasterIdLst>
  <p:sldIdLst>
    <p:sldId id="268" r:id="rId3"/>
    <p:sldId id="575" r:id="rId4"/>
    <p:sldId id="578" r:id="rId5"/>
    <p:sldId id="581" r:id="rId6"/>
    <p:sldId id="584" r:id="rId7"/>
    <p:sldId id="587" r:id="rId8"/>
    <p:sldId id="590" r:id="rId9"/>
    <p:sldId id="593" r:id="rId10"/>
    <p:sldId id="596" r:id="rId11"/>
    <p:sldId id="599" r:id="rId12"/>
    <p:sldId id="602" r:id="rId13"/>
    <p:sldId id="605" r:id="rId14"/>
    <p:sldId id="608" r:id="rId15"/>
    <p:sldId id="611" r:id="rId16"/>
    <p:sldId id="614" r:id="rId17"/>
    <p:sldId id="617" r:id="rId18"/>
    <p:sldId id="620" r:id="rId19"/>
    <p:sldId id="623" r:id="rId20"/>
    <p:sldId id="626" r:id="rId21"/>
    <p:sldId id="629" r:id="rId22"/>
    <p:sldId id="632" r:id="rId23"/>
    <p:sldId id="635" r:id="rId24"/>
    <p:sldId id="638" r:id="rId25"/>
    <p:sldId id="641" r:id="rId26"/>
    <p:sldId id="644" r:id="rId27"/>
    <p:sldId id="647" r:id="rId28"/>
    <p:sldId id="650" r:id="rId29"/>
    <p:sldId id="653" r:id="rId30"/>
    <p:sldId id="656" r:id="rId31"/>
    <p:sldId id="659" r:id="rId32"/>
    <p:sldId id="662" r:id="rId33"/>
    <p:sldId id="665" r:id="rId34"/>
    <p:sldId id="668" r:id="rId35"/>
    <p:sldId id="671" r:id="rId36"/>
    <p:sldId id="674" r:id="rId37"/>
    <p:sldId id="677" r:id="rId38"/>
    <p:sldId id="680" r:id="rId39"/>
    <p:sldId id="683" r:id="rId40"/>
    <p:sldId id="686" r:id="rId41"/>
    <p:sldId id="689" r:id="rId42"/>
    <p:sldId id="692" r:id="rId43"/>
    <p:sldId id="695" r:id="rId44"/>
    <p:sldId id="698" r:id="rId45"/>
    <p:sldId id="701" r:id="rId46"/>
    <p:sldId id="704" r:id="rId47"/>
    <p:sldId id="707" r:id="rId48"/>
    <p:sldId id="710" r:id="rId49"/>
    <p:sldId id="713" r:id="rId50"/>
    <p:sldId id="716" r:id="rId51"/>
    <p:sldId id="719" r:id="rId52"/>
    <p:sldId id="722" r:id="rId53"/>
    <p:sldId id="725" r:id="rId54"/>
    <p:sldId id="728" r:id="rId55"/>
    <p:sldId id="731" r:id="rId56"/>
    <p:sldId id="734" r:id="rId57"/>
    <p:sldId id="737" r:id="rId58"/>
    <p:sldId id="740" r:id="rId59"/>
    <p:sldId id="743" r:id="rId60"/>
    <p:sldId id="746" r:id="rId61"/>
    <p:sldId id="749" r:id="rId62"/>
    <p:sldId id="752" r:id="rId63"/>
    <p:sldId id="755" r:id="rId64"/>
    <p:sldId id="758" r:id="rId65"/>
    <p:sldId id="761" r:id="rId66"/>
    <p:sldId id="764" r:id="rId67"/>
    <p:sldId id="767" r:id="rId68"/>
    <p:sldId id="770" r:id="rId69"/>
    <p:sldId id="773" r:id="rId70"/>
    <p:sldId id="776" r:id="rId71"/>
    <p:sldId id="538" r:id="rId72"/>
  </p:sldIdLst>
  <p:sldSz cx="9144000" cy="5143500" type="screen16x9"/>
  <p:notesSz cx="6858000" cy="9144000"/>
  <p:custDataLst>
    <p:tags r:id="rId75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buSzTx/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buSzTx/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buSzTx/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buSzTx/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buSzTx/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sz="1100" kern="1200">
        <a:solidFill>
          <a:srgbClr val="667366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2161C"/>
    <a:srgbClr val="DDE4EE"/>
    <a:srgbClr val="339D97"/>
    <a:srgbClr val="9BD9D6"/>
    <a:srgbClr val="4CBBB6"/>
    <a:srgbClr val="F08621"/>
    <a:srgbClr val="D41E46"/>
    <a:srgbClr val="D8D8D8"/>
    <a:srgbClr val="F2F2F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C21BD077-9159-4739-8C15-7572122334DE}" v="3" dt="2023-03-06T13:47:16.54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047" autoAdjust="0"/>
    <p:restoredTop sz="94672"/>
  </p:normalViewPr>
  <p:slideViewPr>
    <p:cSldViewPr>
      <p:cViewPr varScale="1">
        <p:scale>
          <a:sx n="105" d="100"/>
          <a:sy n="105" d="100"/>
        </p:scale>
        <p:origin x="91" y="78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>
      <p:cViewPr>
        <p:scale>
          <a:sx n="10" d="100"/>
          <a:sy n="10" d="100"/>
        </p:scale>
        <p:origin x="-102" y="-26"/>
      </p:cViewPr>
      <p:guideLst>
        <p:guide orient="horz" pos="2160"/>
        <p:guide pos="288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handoutMaster" Target="handoutMasters/handout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microsoft.com/office/2015/10/relationships/revisionInfo" Target="revisionInfo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notesMaster" Target="notesMasters/notesMaster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2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3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4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5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6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7.xml"/></Relationships>
</file>

<file path=ppt/slideLayouts/_rels/slideLayout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8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9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0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5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2.xml"/></Relationships>
</file>

<file path=ppt/slideLayouts/_rels/slideLayout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4.xml"/></Relationships>
</file>

<file path=ppt/slideLayouts/_rels/slideLayout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5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26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7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6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8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9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0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1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EA08-F29C-4BAF-AC33-3DC62B32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97281"/>
            <a:ext cx="6858000" cy="1790700"/>
          </a:xfrm>
        </p:spPr>
        <p:txBody>
          <a:bodyPr anchor="b">
            <a:normAutofit/>
          </a:bodyPr>
          <a:lstStyle>
            <a:lvl1pPr algn="ctr">
              <a:defRPr sz="3750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F9201-E2B6-4093-AE28-3D5C134F9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41226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Oxygen" panose="02000503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1C311-AD27-428A-92B3-67BAA92C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A466D-07A1-4700-9045-0B330AF1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32F-50DE-4E7F-9684-23B4BE1B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BE3CBB-C1B7-4C05-AB21-DE16F452C5FA}"/>
              </a:ext>
            </a:extLst>
          </p:cNvPr>
          <p:cNvCxnSpPr/>
          <p:nvPr userDrawn="1"/>
        </p:nvCxnSpPr>
        <p:spPr>
          <a:xfrm>
            <a:off x="3521075" y="2552699"/>
            <a:ext cx="23050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ABC41-435B-4E63-AF2A-CC124FD1C22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9B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FFC4D543-86C9-5140-8902-9BEBC701229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3355"/>
          <a:stretch>
            <a:fillRect/>
          </a:stretch>
        </p:blipFill>
        <p:spPr>
          <a:xfrm>
            <a:off x="8115300" y="312323"/>
            <a:ext cx="800100" cy="5090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55732335"/>
      </p:ext>
    </p:extLst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7D1B-AC2A-49BB-BE58-85E52FB9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D65C-4BAF-4AED-A3B6-03900A9AF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126E-E30D-484D-BFA6-4EC50F2E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7725-327C-473C-81F5-183FA454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9865-5AA6-4B4C-8383-3611E2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C7927-09AC-4FB9-9C27-268ABB269EF1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84C86BD8-2579-49CE-825C-496AC0ACD82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46591649"/>
      </p:ext>
    </p:extLst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5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EA08-F29C-4BAF-AC33-3DC62B32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97281"/>
            <a:ext cx="6858000" cy="1790700"/>
          </a:xfrm>
        </p:spPr>
        <p:txBody>
          <a:bodyPr anchor="b">
            <a:normAutofit/>
          </a:bodyPr>
          <a:lstStyle>
            <a:lvl1pPr algn="ctr">
              <a:defRPr sz="3750"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F9201-E2B6-4093-AE28-3D5C134F9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41226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Oxygen" panose="02000503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1C311-AD27-428A-92B3-67BAA92C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A466D-07A1-4700-9045-0B330AF1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32F-50DE-4E7F-9684-23B4BE1B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BE3CBB-C1B7-4C05-AB21-DE16F452C5FA}"/>
              </a:ext>
            </a:extLst>
          </p:cNvPr>
          <p:cNvCxnSpPr/>
          <p:nvPr userDrawn="1"/>
        </p:nvCxnSpPr>
        <p:spPr>
          <a:xfrm>
            <a:off x="3521075" y="2552699"/>
            <a:ext cx="23050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ABC41-435B-4E63-AF2A-CC124FD1C22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A933EFE4-58F8-4753-B6EE-2C906B34AC3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004097"/>
      </p:ext>
    </p:extLst>
  </p:cSld>
  <p:clrMapOvr>
    <a:masterClrMapping/>
  </p:clrMapOvr>
  <p:transition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7D1B-AC2A-49BB-BE58-85E52FB9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D65C-4BAF-4AED-A3B6-03900A9AF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126E-E30D-484D-BFA6-4EC50F2E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7725-327C-473C-81F5-183FA454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9865-5AA6-4B4C-8383-3611E2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C7927-09AC-4FB9-9C27-268ABB269EF1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07EBF988-23C1-43E2-8D37-C062355E8DB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4084732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5C2CD1C-5740-4826-BF58-8E514A5CCBBF}"/>
              </a:ext>
            </a:extLst>
          </p:cNvPr>
          <p:cNvGrpSpPr/>
          <p:nvPr userDrawn="1"/>
        </p:nvGrpSpPr>
        <p:grpSpPr>
          <a:xfrm>
            <a:off x="-702768" y="-1054100"/>
            <a:ext cx="10383692" cy="7188200"/>
            <a:chOff x="-615431" y="-962632"/>
            <a:chExt cx="10215330" cy="7071649"/>
          </a:xfrm>
        </p:grpSpPr>
        <p:sp>
          <p:nvSpPr>
            <p:cNvPr id="7" name="Freeform: Shape 6">
              <a:extLst>
                <a:ext uri="{FF2B5EF4-FFF2-40B4-BE49-F238E27FC236}">
                  <a16:creationId xmlns:a16="http://schemas.microsoft.com/office/drawing/2014/main" id="{00F5082D-4D56-4B68-954E-8C1B9AE2451C}"/>
                </a:ext>
              </a:extLst>
            </p:cNvPr>
            <p:cNvSpPr/>
            <p:nvPr userDrawn="1"/>
          </p:nvSpPr>
          <p:spPr bwMode="auto">
            <a:xfrm rot="779034">
              <a:off x="-615431" y="2015844"/>
              <a:ext cx="9899378" cy="4093173"/>
            </a:xfrm>
            <a:custGeom>
              <a:avLst/>
              <a:gdLst>
                <a:gd name="connsiteX0" fmla="*/ 0 w 9849206"/>
                <a:gd name="connsiteY0" fmla="*/ 0 h 4072428"/>
                <a:gd name="connsiteX1" fmla="*/ 9383916 w 9849206"/>
                <a:gd name="connsiteY1" fmla="*/ 0 h 4072428"/>
                <a:gd name="connsiteX2" fmla="*/ 9849206 w 9849206"/>
                <a:gd name="connsiteY2" fmla="*/ 2017979 h 4072428"/>
                <a:gd name="connsiteX3" fmla="*/ 938989 w 9849206"/>
                <a:gd name="connsiteY3" fmla="*/ 4072428 h 4072428"/>
                <a:gd name="connsiteX4" fmla="*/ 0 w 9849206"/>
                <a:gd name="connsiteY4" fmla="*/ 0 h 4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206" h="4072427">
                  <a:moveTo>
                    <a:pt x="0" y="0"/>
                  </a:moveTo>
                  <a:lnTo>
                    <a:pt x="9383916" y="0"/>
                  </a:lnTo>
                  <a:lnTo>
                    <a:pt x="9849206" y="2017979"/>
                  </a:lnTo>
                  <a:lnTo>
                    <a:pt x="938989" y="4072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7F0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  <p:sp>
          <p:nvSpPr>
            <p:cNvPr id="8" name="Freeform: Shape 7">
              <a:extLst>
                <a:ext uri="{FF2B5EF4-FFF2-40B4-BE49-F238E27FC236}">
                  <a16:creationId xmlns:a16="http://schemas.microsoft.com/office/drawing/2014/main" id="{75AE5D2F-DEA9-476F-A084-4EEF5B561DE1}"/>
                </a:ext>
              </a:extLst>
            </p:cNvPr>
            <p:cNvSpPr/>
            <p:nvPr userDrawn="1"/>
          </p:nvSpPr>
          <p:spPr bwMode="auto">
            <a:xfrm rot="779034">
              <a:off x="-655" y="-962632"/>
              <a:ext cx="9600554" cy="2994018"/>
            </a:xfrm>
            <a:custGeom>
              <a:avLst/>
              <a:gdLst>
                <a:gd name="connsiteX0" fmla="*/ 0 w 9600554"/>
                <a:gd name="connsiteY0" fmla="*/ 2054449 h 2994018"/>
                <a:gd name="connsiteX1" fmla="*/ 8910217 w 9600554"/>
                <a:gd name="connsiteY1" fmla="*/ 0 h 2994018"/>
                <a:gd name="connsiteX2" fmla="*/ 9600554 w 9600554"/>
                <a:gd name="connsiteY2" fmla="*/ 2994018 h 2994018"/>
                <a:gd name="connsiteX3" fmla="*/ 216638 w 9600554"/>
                <a:gd name="connsiteY3" fmla="*/ 2994018 h 2994018"/>
                <a:gd name="connsiteX4" fmla="*/ 0 w 9600554"/>
                <a:gd name="connsiteY4" fmla="*/ 2054449 h 299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554" h="2994018">
                  <a:moveTo>
                    <a:pt x="0" y="2054449"/>
                  </a:moveTo>
                  <a:lnTo>
                    <a:pt x="8910217" y="0"/>
                  </a:lnTo>
                  <a:lnTo>
                    <a:pt x="9600554" y="2994018"/>
                  </a:lnTo>
                  <a:lnTo>
                    <a:pt x="216638" y="2994018"/>
                  </a:lnTo>
                  <a:lnTo>
                    <a:pt x="0" y="2054449"/>
                  </a:lnTo>
                  <a:close/>
                </a:path>
              </a:pathLst>
            </a:custGeom>
            <a:solidFill>
              <a:srgbClr val="FF7F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B6C88F-B7AB-4A29-A26E-60F72A9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7426"/>
            <a:ext cx="7886700" cy="2139553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DB9F-E03A-46A6-89E3-21A6E572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781701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2F0A-BBAC-4E5C-84FB-D2FE5FBF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96D28-E322-4C4C-8986-327CD5D7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448BE-3BB0-4545-98AE-BF681496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653F6-DFD6-4019-99A0-88C607013219}"/>
              </a:ext>
            </a:extLst>
          </p:cNvPr>
          <p:cNvCxnSpPr/>
          <p:nvPr userDrawn="1"/>
        </p:nvCxnSpPr>
        <p:spPr>
          <a:xfrm>
            <a:off x="3419475" y="2552700"/>
            <a:ext cx="23050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D59B61CD-EC6C-4793-A007-5FB68572809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88013"/>
            <a:ext cx="906102" cy="587754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68409487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C0058FF-CBCF-4A92-9F25-AD521FA5216D}"/>
              </a:ext>
            </a:extLst>
          </p:cNvPr>
          <p:cNvGrpSpPr/>
          <p:nvPr userDrawn="1"/>
        </p:nvGrpSpPr>
        <p:grpSpPr>
          <a:xfrm>
            <a:off x="-664773" y="-1039474"/>
            <a:ext cx="10380911" cy="7186274"/>
            <a:chOff x="-615431" y="-962632"/>
            <a:chExt cx="10215330" cy="707164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579DCC9-9595-48FA-93AB-FDB7613D75FD}"/>
                </a:ext>
              </a:extLst>
            </p:cNvPr>
            <p:cNvSpPr/>
            <p:nvPr userDrawn="1"/>
          </p:nvSpPr>
          <p:spPr bwMode="auto">
            <a:xfrm rot="779034">
              <a:off x="-615431" y="2015844"/>
              <a:ext cx="9899378" cy="4093173"/>
            </a:xfrm>
            <a:custGeom>
              <a:avLst/>
              <a:gdLst>
                <a:gd name="connsiteX0" fmla="*/ 0 w 9849206"/>
                <a:gd name="connsiteY0" fmla="*/ 0 h 4072428"/>
                <a:gd name="connsiteX1" fmla="*/ 9383916 w 9849206"/>
                <a:gd name="connsiteY1" fmla="*/ 0 h 4072428"/>
                <a:gd name="connsiteX2" fmla="*/ 9849206 w 9849206"/>
                <a:gd name="connsiteY2" fmla="*/ 2017979 h 4072428"/>
                <a:gd name="connsiteX3" fmla="*/ 938989 w 9849206"/>
                <a:gd name="connsiteY3" fmla="*/ 4072428 h 4072428"/>
                <a:gd name="connsiteX4" fmla="*/ 0 w 9849206"/>
                <a:gd name="connsiteY4" fmla="*/ 0 h 4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206" h="4072427">
                  <a:moveTo>
                    <a:pt x="0" y="0"/>
                  </a:moveTo>
                  <a:lnTo>
                    <a:pt x="9383916" y="0"/>
                  </a:lnTo>
                  <a:lnTo>
                    <a:pt x="9849206" y="2017979"/>
                  </a:lnTo>
                  <a:lnTo>
                    <a:pt x="938989" y="4072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9004F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92B026B5-AC66-4329-B6F6-71E19F9DF9A2}"/>
                </a:ext>
              </a:extLst>
            </p:cNvPr>
            <p:cNvSpPr/>
            <p:nvPr userDrawn="1"/>
          </p:nvSpPr>
          <p:spPr bwMode="auto">
            <a:xfrm rot="779034">
              <a:off x="-655" y="-962632"/>
              <a:ext cx="9600554" cy="2994018"/>
            </a:xfrm>
            <a:custGeom>
              <a:avLst/>
              <a:gdLst>
                <a:gd name="connsiteX0" fmla="*/ 0 w 9600554"/>
                <a:gd name="connsiteY0" fmla="*/ 2054449 h 2994018"/>
                <a:gd name="connsiteX1" fmla="*/ 8910217 w 9600554"/>
                <a:gd name="connsiteY1" fmla="*/ 0 h 2994018"/>
                <a:gd name="connsiteX2" fmla="*/ 9600554 w 9600554"/>
                <a:gd name="connsiteY2" fmla="*/ 2994018 h 2994018"/>
                <a:gd name="connsiteX3" fmla="*/ 216638 w 9600554"/>
                <a:gd name="connsiteY3" fmla="*/ 2994018 h 2994018"/>
                <a:gd name="connsiteX4" fmla="*/ 0 w 9600554"/>
                <a:gd name="connsiteY4" fmla="*/ 2054449 h 299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554" h="2994018">
                  <a:moveTo>
                    <a:pt x="0" y="2054449"/>
                  </a:moveTo>
                  <a:lnTo>
                    <a:pt x="8910217" y="0"/>
                  </a:lnTo>
                  <a:lnTo>
                    <a:pt x="9600554" y="2994018"/>
                  </a:lnTo>
                  <a:lnTo>
                    <a:pt x="216638" y="2994018"/>
                  </a:lnTo>
                  <a:lnTo>
                    <a:pt x="0" y="2054449"/>
                  </a:lnTo>
                  <a:close/>
                </a:path>
              </a:pathLst>
            </a:custGeom>
            <a:solidFill>
              <a:srgbClr val="E9004F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B6C88F-B7AB-4A29-A26E-60F72A9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7426"/>
            <a:ext cx="7886700" cy="2139553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DB9F-E03A-46A6-89E3-21A6E572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781701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2F0A-BBAC-4E5C-84FB-D2FE5FBF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96D28-E322-4C4C-8986-327CD5D7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448BE-3BB0-4545-98AE-BF681496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653F6-DFD6-4019-99A0-88C607013219}"/>
              </a:ext>
            </a:extLst>
          </p:cNvPr>
          <p:cNvCxnSpPr/>
          <p:nvPr userDrawn="1"/>
        </p:nvCxnSpPr>
        <p:spPr>
          <a:xfrm>
            <a:off x="3419475" y="2552700"/>
            <a:ext cx="23050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6861EC0-225A-4A08-AD80-B57C8C1089DB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5137789"/>
      </p:ext>
    </p:extLst>
  </p:cSld>
  <p:clrMapOvr>
    <a:masterClrMapping/>
  </p:clrMapOvr>
  <p:transition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2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45894836-AC1A-4D3A-AFB9-1DA46A103B71}"/>
              </a:ext>
            </a:extLst>
          </p:cNvPr>
          <p:cNvGrpSpPr/>
          <p:nvPr userDrawn="1"/>
        </p:nvGrpSpPr>
        <p:grpSpPr>
          <a:xfrm>
            <a:off x="-797408" y="-1053888"/>
            <a:ext cx="10474808" cy="7251275"/>
            <a:chOff x="-615431" y="-962632"/>
            <a:chExt cx="10215330" cy="7071649"/>
          </a:xfrm>
        </p:grpSpPr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6F8DE27D-1FA7-47E9-8BF9-7D39017633DA}"/>
                </a:ext>
              </a:extLst>
            </p:cNvPr>
            <p:cNvSpPr/>
            <p:nvPr userDrawn="1"/>
          </p:nvSpPr>
          <p:spPr bwMode="auto">
            <a:xfrm rot="779034">
              <a:off x="-655" y="-962632"/>
              <a:ext cx="9600554" cy="2994018"/>
            </a:xfrm>
            <a:custGeom>
              <a:avLst/>
              <a:gdLst>
                <a:gd name="connsiteX0" fmla="*/ 0 w 9600554"/>
                <a:gd name="connsiteY0" fmla="*/ 2054449 h 2994018"/>
                <a:gd name="connsiteX1" fmla="*/ 8910217 w 9600554"/>
                <a:gd name="connsiteY1" fmla="*/ 0 h 2994018"/>
                <a:gd name="connsiteX2" fmla="*/ 9600554 w 9600554"/>
                <a:gd name="connsiteY2" fmla="*/ 2994018 h 2994018"/>
                <a:gd name="connsiteX3" fmla="*/ 216638 w 9600554"/>
                <a:gd name="connsiteY3" fmla="*/ 2994018 h 2994018"/>
                <a:gd name="connsiteX4" fmla="*/ 0 w 9600554"/>
                <a:gd name="connsiteY4" fmla="*/ 2054449 h 299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554" h="2994018">
                  <a:moveTo>
                    <a:pt x="0" y="2054449"/>
                  </a:moveTo>
                  <a:lnTo>
                    <a:pt x="8910217" y="0"/>
                  </a:lnTo>
                  <a:lnTo>
                    <a:pt x="9600554" y="2994018"/>
                  </a:lnTo>
                  <a:lnTo>
                    <a:pt x="216638" y="2994018"/>
                  </a:lnTo>
                  <a:lnTo>
                    <a:pt x="0" y="2054449"/>
                  </a:lnTo>
                  <a:close/>
                </a:path>
              </a:pathLst>
            </a:custGeom>
            <a:solidFill>
              <a:srgbClr val="FFBA0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7E10D511-17CE-4856-8F63-98CADF07CEEC}"/>
                </a:ext>
              </a:extLst>
            </p:cNvPr>
            <p:cNvSpPr/>
            <p:nvPr userDrawn="1"/>
          </p:nvSpPr>
          <p:spPr bwMode="auto">
            <a:xfrm rot="779034">
              <a:off x="-615431" y="2015844"/>
              <a:ext cx="9899378" cy="4093173"/>
            </a:xfrm>
            <a:custGeom>
              <a:avLst/>
              <a:gdLst>
                <a:gd name="connsiteX0" fmla="*/ 0 w 9849206"/>
                <a:gd name="connsiteY0" fmla="*/ 0 h 4072428"/>
                <a:gd name="connsiteX1" fmla="*/ 9383916 w 9849206"/>
                <a:gd name="connsiteY1" fmla="*/ 0 h 4072428"/>
                <a:gd name="connsiteX2" fmla="*/ 9849206 w 9849206"/>
                <a:gd name="connsiteY2" fmla="*/ 2017979 h 4072428"/>
                <a:gd name="connsiteX3" fmla="*/ 938989 w 9849206"/>
                <a:gd name="connsiteY3" fmla="*/ 4072428 h 4072428"/>
                <a:gd name="connsiteX4" fmla="*/ 0 w 9849206"/>
                <a:gd name="connsiteY4" fmla="*/ 0 h 4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206" h="4072427">
                  <a:moveTo>
                    <a:pt x="0" y="0"/>
                  </a:moveTo>
                  <a:lnTo>
                    <a:pt x="9383916" y="0"/>
                  </a:lnTo>
                  <a:lnTo>
                    <a:pt x="9849206" y="2017979"/>
                  </a:lnTo>
                  <a:lnTo>
                    <a:pt x="938989" y="4072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BA0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B6C88F-B7AB-4A29-A26E-60F72A9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7426"/>
            <a:ext cx="7886700" cy="2139553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DB9F-E03A-46A6-89E3-21A6E572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781701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2F0A-BBAC-4E5C-84FB-D2FE5FBF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96D28-E322-4C4C-8986-327CD5D7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448BE-3BB0-4545-98AE-BF681496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653F6-DFD6-4019-99A0-88C607013219}"/>
              </a:ext>
            </a:extLst>
          </p:cNvPr>
          <p:cNvCxnSpPr/>
          <p:nvPr userDrawn="1"/>
        </p:nvCxnSpPr>
        <p:spPr>
          <a:xfrm>
            <a:off x="3419475" y="2552700"/>
            <a:ext cx="23050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949D4B6C-352A-47BA-A44A-F40BF47DE12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59553"/>
      </p:ext>
    </p:extLst>
  </p:cSld>
  <p:clrMapOvr>
    <a:masterClrMapping/>
  </p:clrMapOvr>
  <p:transition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3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7C637BFE-CB9C-48DC-A440-6CB061D249D5}"/>
              </a:ext>
            </a:extLst>
          </p:cNvPr>
          <p:cNvGrpSpPr/>
          <p:nvPr userDrawn="1"/>
        </p:nvGrpSpPr>
        <p:grpSpPr>
          <a:xfrm>
            <a:off x="-748016" y="-1041400"/>
            <a:ext cx="10438731" cy="7226300"/>
            <a:chOff x="-615431" y="-962632"/>
            <a:chExt cx="10215330" cy="707164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56DFB659-D7A9-42F9-AC9C-AD7C6F3D90D2}"/>
                </a:ext>
              </a:extLst>
            </p:cNvPr>
            <p:cNvSpPr/>
            <p:nvPr userDrawn="1"/>
          </p:nvSpPr>
          <p:spPr bwMode="auto">
            <a:xfrm rot="779034">
              <a:off x="-615431" y="2015844"/>
              <a:ext cx="9899378" cy="4093173"/>
            </a:xfrm>
            <a:custGeom>
              <a:avLst/>
              <a:gdLst>
                <a:gd name="connsiteX0" fmla="*/ 0 w 9849206"/>
                <a:gd name="connsiteY0" fmla="*/ 0 h 4072428"/>
                <a:gd name="connsiteX1" fmla="*/ 9383916 w 9849206"/>
                <a:gd name="connsiteY1" fmla="*/ 0 h 4072428"/>
                <a:gd name="connsiteX2" fmla="*/ 9849206 w 9849206"/>
                <a:gd name="connsiteY2" fmla="*/ 2017979 h 4072428"/>
                <a:gd name="connsiteX3" fmla="*/ 938989 w 9849206"/>
                <a:gd name="connsiteY3" fmla="*/ 4072428 h 4072428"/>
                <a:gd name="connsiteX4" fmla="*/ 0 w 9849206"/>
                <a:gd name="connsiteY4" fmla="*/ 0 h 4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206" h="4072427">
                  <a:moveTo>
                    <a:pt x="0" y="0"/>
                  </a:moveTo>
                  <a:lnTo>
                    <a:pt x="9383916" y="0"/>
                  </a:lnTo>
                  <a:lnTo>
                    <a:pt x="9849206" y="2017979"/>
                  </a:lnTo>
                  <a:lnTo>
                    <a:pt x="938989" y="4072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00BEB6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FC6C5AC4-E44F-4D14-B554-3C1E988E80A1}"/>
                </a:ext>
              </a:extLst>
            </p:cNvPr>
            <p:cNvSpPr/>
            <p:nvPr userDrawn="1"/>
          </p:nvSpPr>
          <p:spPr bwMode="auto">
            <a:xfrm rot="779034">
              <a:off x="-655" y="-962632"/>
              <a:ext cx="9600554" cy="2994018"/>
            </a:xfrm>
            <a:custGeom>
              <a:avLst/>
              <a:gdLst>
                <a:gd name="connsiteX0" fmla="*/ 0 w 9600554"/>
                <a:gd name="connsiteY0" fmla="*/ 2054449 h 2994018"/>
                <a:gd name="connsiteX1" fmla="*/ 8910217 w 9600554"/>
                <a:gd name="connsiteY1" fmla="*/ 0 h 2994018"/>
                <a:gd name="connsiteX2" fmla="*/ 9600554 w 9600554"/>
                <a:gd name="connsiteY2" fmla="*/ 2994018 h 2994018"/>
                <a:gd name="connsiteX3" fmla="*/ 216638 w 9600554"/>
                <a:gd name="connsiteY3" fmla="*/ 2994018 h 2994018"/>
                <a:gd name="connsiteX4" fmla="*/ 0 w 9600554"/>
                <a:gd name="connsiteY4" fmla="*/ 2054449 h 299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554" h="2994018">
                  <a:moveTo>
                    <a:pt x="0" y="2054449"/>
                  </a:moveTo>
                  <a:lnTo>
                    <a:pt x="8910217" y="0"/>
                  </a:lnTo>
                  <a:lnTo>
                    <a:pt x="9600554" y="2994018"/>
                  </a:lnTo>
                  <a:lnTo>
                    <a:pt x="216638" y="2994018"/>
                  </a:lnTo>
                  <a:lnTo>
                    <a:pt x="0" y="2054449"/>
                  </a:lnTo>
                  <a:close/>
                </a:path>
              </a:pathLst>
            </a:custGeom>
            <a:solidFill>
              <a:srgbClr val="00BEB6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B6C88F-B7AB-4A29-A26E-60F72A9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7426"/>
            <a:ext cx="7886700" cy="2139553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DB9F-E03A-46A6-89E3-21A6E572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781701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2F0A-BBAC-4E5C-84FB-D2FE5FBF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96D28-E322-4C4C-8986-327CD5D7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448BE-3BB0-4545-98AE-BF681496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653F6-DFD6-4019-99A0-88C607013219}"/>
              </a:ext>
            </a:extLst>
          </p:cNvPr>
          <p:cNvCxnSpPr/>
          <p:nvPr userDrawn="1"/>
        </p:nvCxnSpPr>
        <p:spPr>
          <a:xfrm>
            <a:off x="3419475" y="2552700"/>
            <a:ext cx="23050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CA7A5B17-A0EC-4C16-80A7-807CC0D4BB50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8463636"/>
      </p:ext>
    </p:extLst>
  </p:cSld>
  <p:clrMapOvr>
    <a:masterClrMapping/>
  </p:clrMapOvr>
  <p:transition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4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4E33685-C918-4BEF-92F2-9C340268B301}"/>
              </a:ext>
            </a:extLst>
          </p:cNvPr>
          <p:cNvGrpSpPr/>
          <p:nvPr userDrawn="1"/>
        </p:nvGrpSpPr>
        <p:grpSpPr>
          <a:xfrm>
            <a:off x="-751620" y="-1059969"/>
            <a:ext cx="10437338" cy="7225337"/>
            <a:chOff x="-615431" y="-962632"/>
            <a:chExt cx="10215330" cy="707164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42B6D0FB-EE2A-4899-9B0D-706260B91AC7}"/>
                </a:ext>
              </a:extLst>
            </p:cNvPr>
            <p:cNvSpPr/>
            <p:nvPr userDrawn="1"/>
          </p:nvSpPr>
          <p:spPr bwMode="auto">
            <a:xfrm rot="779034">
              <a:off x="-615431" y="2015844"/>
              <a:ext cx="9899378" cy="4093173"/>
            </a:xfrm>
            <a:custGeom>
              <a:avLst/>
              <a:gdLst>
                <a:gd name="connsiteX0" fmla="*/ 0 w 9849206"/>
                <a:gd name="connsiteY0" fmla="*/ 0 h 4072428"/>
                <a:gd name="connsiteX1" fmla="*/ 9383916 w 9849206"/>
                <a:gd name="connsiteY1" fmla="*/ 0 h 4072428"/>
                <a:gd name="connsiteX2" fmla="*/ 9849206 w 9849206"/>
                <a:gd name="connsiteY2" fmla="*/ 2017979 h 4072428"/>
                <a:gd name="connsiteX3" fmla="*/ 938989 w 9849206"/>
                <a:gd name="connsiteY3" fmla="*/ 4072428 h 4072428"/>
                <a:gd name="connsiteX4" fmla="*/ 0 w 9849206"/>
                <a:gd name="connsiteY4" fmla="*/ 0 h 4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206" h="4072427">
                  <a:moveTo>
                    <a:pt x="0" y="0"/>
                  </a:moveTo>
                  <a:lnTo>
                    <a:pt x="9383916" y="0"/>
                  </a:lnTo>
                  <a:lnTo>
                    <a:pt x="9849206" y="2017979"/>
                  </a:lnTo>
                  <a:lnTo>
                    <a:pt x="938989" y="4072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58AC30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A14E4425-8F2B-4F4F-A331-55D266D2EBCA}"/>
                </a:ext>
              </a:extLst>
            </p:cNvPr>
            <p:cNvSpPr/>
            <p:nvPr userDrawn="1"/>
          </p:nvSpPr>
          <p:spPr bwMode="auto">
            <a:xfrm rot="779034">
              <a:off x="-655" y="-962632"/>
              <a:ext cx="9600554" cy="2994018"/>
            </a:xfrm>
            <a:custGeom>
              <a:avLst/>
              <a:gdLst>
                <a:gd name="connsiteX0" fmla="*/ 0 w 9600554"/>
                <a:gd name="connsiteY0" fmla="*/ 2054449 h 2994018"/>
                <a:gd name="connsiteX1" fmla="*/ 8910217 w 9600554"/>
                <a:gd name="connsiteY1" fmla="*/ 0 h 2994018"/>
                <a:gd name="connsiteX2" fmla="*/ 9600554 w 9600554"/>
                <a:gd name="connsiteY2" fmla="*/ 2994018 h 2994018"/>
                <a:gd name="connsiteX3" fmla="*/ 216638 w 9600554"/>
                <a:gd name="connsiteY3" fmla="*/ 2994018 h 2994018"/>
                <a:gd name="connsiteX4" fmla="*/ 0 w 9600554"/>
                <a:gd name="connsiteY4" fmla="*/ 2054449 h 299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554" h="2994018">
                  <a:moveTo>
                    <a:pt x="0" y="2054449"/>
                  </a:moveTo>
                  <a:lnTo>
                    <a:pt x="8910217" y="0"/>
                  </a:lnTo>
                  <a:lnTo>
                    <a:pt x="9600554" y="2994018"/>
                  </a:lnTo>
                  <a:lnTo>
                    <a:pt x="216638" y="2994018"/>
                  </a:lnTo>
                  <a:lnTo>
                    <a:pt x="0" y="2054449"/>
                  </a:lnTo>
                  <a:close/>
                </a:path>
              </a:pathLst>
            </a:custGeom>
            <a:solidFill>
              <a:srgbClr val="58AC3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B6C88F-B7AB-4A29-A26E-60F72A9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7426"/>
            <a:ext cx="7886700" cy="2139553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DB9F-E03A-46A6-89E3-21A6E572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781701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2F0A-BBAC-4E5C-84FB-D2FE5FBF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96D28-E322-4C4C-8986-327CD5D7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448BE-3BB0-4545-98AE-BF681496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653F6-DFD6-4019-99A0-88C607013219}"/>
              </a:ext>
            </a:extLst>
          </p:cNvPr>
          <p:cNvCxnSpPr/>
          <p:nvPr userDrawn="1"/>
        </p:nvCxnSpPr>
        <p:spPr>
          <a:xfrm>
            <a:off x="3419475" y="2552700"/>
            <a:ext cx="23050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2A0049B3-0523-45DF-BA50-84A10593548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64475"/>
      </p:ext>
    </p:extLst>
  </p:cSld>
  <p:clrMapOvr>
    <a:masterClrMapping/>
  </p:clrMapOvr>
  <p:transition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5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C1FBCAAD-25A2-4C4A-A31B-6CD0DFFD41F1}"/>
              </a:ext>
            </a:extLst>
          </p:cNvPr>
          <p:cNvGrpSpPr/>
          <p:nvPr userDrawn="1"/>
        </p:nvGrpSpPr>
        <p:grpSpPr>
          <a:xfrm>
            <a:off x="-626675" y="-970587"/>
            <a:ext cx="10318092" cy="7142787"/>
            <a:chOff x="-615431" y="-962632"/>
            <a:chExt cx="10215330" cy="7071649"/>
          </a:xfrm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88ECA564-536B-4AF9-9D77-CCCB28A44977}"/>
                </a:ext>
              </a:extLst>
            </p:cNvPr>
            <p:cNvSpPr/>
            <p:nvPr userDrawn="1"/>
          </p:nvSpPr>
          <p:spPr bwMode="auto">
            <a:xfrm rot="779034">
              <a:off x="-615431" y="2015844"/>
              <a:ext cx="9899378" cy="4093173"/>
            </a:xfrm>
            <a:custGeom>
              <a:avLst/>
              <a:gdLst>
                <a:gd name="connsiteX0" fmla="*/ 0 w 9849206"/>
                <a:gd name="connsiteY0" fmla="*/ 0 h 4072428"/>
                <a:gd name="connsiteX1" fmla="*/ 9383916 w 9849206"/>
                <a:gd name="connsiteY1" fmla="*/ 0 h 4072428"/>
                <a:gd name="connsiteX2" fmla="*/ 9849206 w 9849206"/>
                <a:gd name="connsiteY2" fmla="*/ 2017979 h 4072428"/>
                <a:gd name="connsiteX3" fmla="*/ 938989 w 9849206"/>
                <a:gd name="connsiteY3" fmla="*/ 4072428 h 4072428"/>
                <a:gd name="connsiteX4" fmla="*/ 0 w 9849206"/>
                <a:gd name="connsiteY4" fmla="*/ 0 h 407242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849206" h="4072427">
                  <a:moveTo>
                    <a:pt x="0" y="0"/>
                  </a:moveTo>
                  <a:lnTo>
                    <a:pt x="9383916" y="0"/>
                  </a:lnTo>
                  <a:lnTo>
                    <a:pt x="9849206" y="2017979"/>
                  </a:lnTo>
                  <a:lnTo>
                    <a:pt x="938989" y="4072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064A1">
                <a:alpha val="8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  <p:sp>
          <p:nvSpPr>
            <p:cNvPr id="13" name="Freeform: Shape 12">
              <a:extLst>
                <a:ext uri="{FF2B5EF4-FFF2-40B4-BE49-F238E27FC236}">
                  <a16:creationId xmlns:a16="http://schemas.microsoft.com/office/drawing/2014/main" id="{1107283E-AE98-4833-84CF-8056EDCB065E}"/>
                </a:ext>
              </a:extLst>
            </p:cNvPr>
            <p:cNvSpPr/>
            <p:nvPr userDrawn="1"/>
          </p:nvSpPr>
          <p:spPr bwMode="auto">
            <a:xfrm rot="779034">
              <a:off x="-655" y="-962632"/>
              <a:ext cx="9600554" cy="2994018"/>
            </a:xfrm>
            <a:custGeom>
              <a:avLst/>
              <a:gdLst>
                <a:gd name="connsiteX0" fmla="*/ 0 w 9600554"/>
                <a:gd name="connsiteY0" fmla="*/ 2054449 h 2994018"/>
                <a:gd name="connsiteX1" fmla="*/ 8910217 w 9600554"/>
                <a:gd name="connsiteY1" fmla="*/ 0 h 2994018"/>
                <a:gd name="connsiteX2" fmla="*/ 9600554 w 9600554"/>
                <a:gd name="connsiteY2" fmla="*/ 2994018 h 2994018"/>
                <a:gd name="connsiteX3" fmla="*/ 216638 w 9600554"/>
                <a:gd name="connsiteY3" fmla="*/ 2994018 h 2994018"/>
                <a:gd name="connsiteX4" fmla="*/ 0 w 9600554"/>
                <a:gd name="connsiteY4" fmla="*/ 2054449 h 29940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9600554" h="2994018">
                  <a:moveTo>
                    <a:pt x="0" y="2054449"/>
                  </a:moveTo>
                  <a:lnTo>
                    <a:pt x="8910217" y="0"/>
                  </a:lnTo>
                  <a:lnTo>
                    <a:pt x="9600554" y="2994018"/>
                  </a:lnTo>
                  <a:lnTo>
                    <a:pt x="216638" y="2994018"/>
                  </a:lnTo>
                  <a:lnTo>
                    <a:pt x="0" y="2054449"/>
                  </a:lnTo>
                  <a:close/>
                </a:path>
              </a:pathLst>
            </a:custGeom>
            <a:solidFill>
              <a:srgbClr val="8064A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6858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</a:pPr>
              <a:endParaRPr kumimoji="0" lang="is-IS" sz="825" b="0" i="0" u="none" strike="noStrike" cap="none" normalizeH="0" baseline="0">
                <a:ln>
                  <a:noFill/>
                </a:ln>
                <a:solidFill>
                  <a:srgbClr val="667366"/>
                </a:solidFill>
                <a:effectLst/>
                <a:latin typeface="Arial"/>
              </a:endParaRPr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62B6C88F-B7AB-4A29-A26E-60F72A9B16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7426"/>
            <a:ext cx="7886700" cy="2139553"/>
          </a:xfrm>
        </p:spPr>
        <p:txBody>
          <a:bodyPr anchor="b">
            <a:normAutofit/>
          </a:bodyPr>
          <a:lstStyle>
            <a:lvl1pPr algn="ctr">
              <a:defRPr sz="3300" b="1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5C1DB9F-E03A-46A6-89E3-21A6E572DE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2781701"/>
            <a:ext cx="7886700" cy="1125140"/>
          </a:xfrm>
        </p:spPr>
        <p:txBody>
          <a:bodyPr/>
          <a:lstStyle>
            <a:lvl1pPr marL="0" indent="0" algn="ctr">
              <a:buNone/>
              <a:defRPr sz="1800">
                <a:solidFill>
                  <a:schemeClr val="bg1">
                    <a:lumMod val="95000"/>
                  </a:schemeClr>
                </a:solidFill>
                <a:latin typeface="Oxygen" panose="02000503000000000000" pitchFamily="2" charset="0"/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6C22F0A-BBAC-4E5C-84FB-D2FE5FBF76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C96D28-E322-4C4C-8986-327CD5D725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A448BE-3BB0-4545-98AE-BF6814962E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337653F6-DFD6-4019-99A0-88C607013219}"/>
              </a:ext>
            </a:extLst>
          </p:cNvPr>
          <p:cNvCxnSpPr/>
          <p:nvPr userDrawn="1"/>
        </p:nvCxnSpPr>
        <p:spPr>
          <a:xfrm>
            <a:off x="3419475" y="2552700"/>
            <a:ext cx="2305050" cy="0"/>
          </a:xfrm>
          <a:prstGeom prst="line">
            <a:avLst/>
          </a:prstGeom>
          <a:ln w="762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Picture 13">
            <a:extLst>
              <a:ext uri="{FF2B5EF4-FFF2-40B4-BE49-F238E27FC236}">
                <a16:creationId xmlns:a16="http://schemas.microsoft.com/office/drawing/2014/main" id="{041763BA-0466-48B2-B081-264E525E5C63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142039"/>
      </p:ext>
    </p:extLst>
  </p:cSld>
  <p:clrMapOvr>
    <a:masterClrMapping/>
  </p:clrMapOvr>
  <p:transition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1F9A3-3D76-4800-91DC-01A7BB2A61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9182B3-440D-450D-97EF-AE4CE44BF97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68317E4-BF17-4FD8-BE24-E418073DDC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FC4B29B-820F-4D97-895C-66FF77950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1BF747-3E10-4630-92FA-7ED714FE77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50277B6-1023-4E9E-BACD-A1C9F4EF8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8D78289-090A-439F-95C9-D896C865EC59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9B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25DC5AA9-D5CF-4F9B-8EF8-E9C99022A20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03985077"/>
      </p:ext>
    </p:extLst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7D1B-AC2A-49BB-BE58-85E52FB9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D65C-4BAF-4AED-A3B6-03900A9AF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126E-E30D-484D-BFA6-4EC50F2E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7725-327C-473C-81F5-183FA454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9865-5AA6-4B4C-8383-3611E2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C7927-09AC-4FB9-9C27-268ABB269EF1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9B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1A746244-3B04-4B10-ADAF-83AB6B3F3E5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8966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90278749"/>
      </p:ext>
    </p:extLst>
  </p:cSld>
  <p:clrMapOvr>
    <a:masterClrMapping/>
  </p:clrMapOvr>
  <p:transition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E96A92-DE81-4E0D-A340-8A84EE300C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D12FE2-C824-40E1-B90E-13E7B73C98B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D071EF5-C11B-426E-B07A-2CCB2D48DB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1D91714-5E36-431F-9A49-5A43655DA5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CE27E12-CBC0-4E19-9BCD-0665214973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05B73F7-F61A-4073-9DA2-EF6432C1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A98625C-A271-4C80-B61B-6FCA615F70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087AC47-4807-4869-A270-0122019B19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C11A9D83-8340-4F55-A7AF-F1D2349D30DB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9B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3" name="Picture 12" descr="A picture containing logo&#10;&#10;Description automatically generated">
            <a:extLst>
              <a:ext uri="{FF2B5EF4-FFF2-40B4-BE49-F238E27FC236}">
                <a16:creationId xmlns:a16="http://schemas.microsoft.com/office/drawing/2014/main" id="{4D51E507-B137-47BC-8705-79B31713CE5D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45530839"/>
      </p:ext>
    </p:extLst>
  </p:cSld>
  <p:clrMapOvr>
    <a:masterClrMapping/>
  </p:clrMapOvr>
  <p:transition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9553-4113-4CC7-A9D7-04B3985B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B2C58-58D5-4557-B2BE-65CB70AF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DA2D5-F96C-4A02-9028-E941FB64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CD8E4-C2C9-4B9E-86DD-1B362967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4FA73973-391A-49AF-8CD3-518AC4A95A53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9B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A4FAC473-B562-434C-8792-1FF201BC2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4029942"/>
      </p:ext>
    </p:extLst>
  </p:cSld>
  <p:clrMapOvr>
    <a:masterClrMapping/>
  </p:clrMapOvr>
  <p:transition/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F99553-4113-4CC7-A9D7-04B3985BAC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0DB2C58-58D5-4557-B2BE-65CB70AF6F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ABDA2D5-F96C-4A02-9028-E941FB64A3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1CD8E4-C2C9-4B9E-86DD-1B36296774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B33757BA-B39E-4B2F-9783-5A425D3525EB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9B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36A96AC-F305-4B03-970D-6E4BC9E7DBB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10410424"/>
      </p:ext>
    </p:extLst>
  </p:cSld>
  <p:clrMapOvr>
    <a:masterClrMapping/>
  </p:clrMapOvr>
  <p:transition/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26EA45-1A41-496C-91D1-A395961B1845}"/>
              </a:ext>
            </a:extLst>
          </p:cNvPr>
          <p:cNvSpPr/>
          <p:nvPr userDrawn="1"/>
        </p:nvSpPr>
        <p:spPr>
          <a:xfrm>
            <a:off x="4546600" y="0"/>
            <a:ext cx="4597400" cy="51435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9B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1A287-24EF-4924-BA3E-01F7230F775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961272C-9014-4370-9057-CB57C403E8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299245"/>
            <a:ext cx="3448050" cy="994172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BA6A122C-DFC7-4F88-89A5-D0AC3FABC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905000"/>
            <a:ext cx="3448050" cy="2514601"/>
          </a:xfrm>
        </p:spPr>
        <p:txBody>
          <a:bodyPr/>
          <a:lstStyle>
            <a:lvl1pPr>
              <a:defRPr sz="2700"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14" name="Content Placeholder 2">
            <a:extLst>
              <a:ext uri="{FF2B5EF4-FFF2-40B4-BE49-F238E27FC236}">
                <a16:creationId xmlns:a16="http://schemas.microsoft.com/office/drawing/2014/main" id="{F3DAFBD2-686C-4D80-BCF5-CFB5D6E97E7D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2401" y="1905000"/>
            <a:ext cx="3448050" cy="2514601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  <a:latin typeface="Oxygen" panose="02000503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73343583"/>
      </p:ext>
    </p:extLst>
  </p:cSld>
  <p:clrMapOvr>
    <a:masterClrMapping/>
  </p:clrMapOvr>
  <p:transition/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26EA45-1A41-496C-91D1-A395961B1845}"/>
              </a:ext>
            </a:extLst>
          </p:cNvPr>
          <p:cNvSpPr/>
          <p:nvPr userDrawn="1"/>
        </p:nvSpPr>
        <p:spPr>
          <a:xfrm>
            <a:off x="4546600" y="0"/>
            <a:ext cx="45974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1A287-24EF-4924-BA3E-01F7230F7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6FD3957-9437-4162-B631-687D17E3F8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299245"/>
            <a:ext cx="3448050" cy="994172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0712AAF-D82F-4247-86E0-F11F7A085C0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905000"/>
            <a:ext cx="3448050" cy="2514601"/>
          </a:xfrm>
        </p:spPr>
        <p:txBody>
          <a:bodyPr/>
          <a:lstStyle>
            <a:lvl1pPr>
              <a:defRPr sz="2700"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A6F698BF-C63B-45ED-8DCF-C9DD0A2D8C48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2401" y="1905000"/>
            <a:ext cx="3448050" cy="2514601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  <a:latin typeface="Oxygen" panose="02000503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583343164"/>
      </p:ext>
    </p:extLst>
  </p:cSld>
  <p:clrMapOvr>
    <a:masterClrMapping/>
  </p:clrMapOvr>
  <p:transition/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26EA45-1A41-496C-91D1-A395961B1845}"/>
              </a:ext>
            </a:extLst>
          </p:cNvPr>
          <p:cNvSpPr/>
          <p:nvPr userDrawn="1"/>
        </p:nvSpPr>
        <p:spPr>
          <a:xfrm>
            <a:off x="4546600" y="0"/>
            <a:ext cx="45974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1A287-24EF-4924-BA3E-01F7230F7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401097A-67D4-460E-921B-6411AB5215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299245"/>
            <a:ext cx="3448050" cy="994172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885AA4F0-537A-4064-B39E-618B921DD7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905000"/>
            <a:ext cx="3448050" cy="2514601"/>
          </a:xfrm>
        </p:spPr>
        <p:txBody>
          <a:bodyPr/>
          <a:lstStyle>
            <a:lvl1pPr>
              <a:defRPr sz="2700"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3C04B534-9F30-4CF8-BD03-381D8B02B696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2401" y="1905000"/>
            <a:ext cx="3448050" cy="2514601"/>
          </a:xfrm>
        </p:spPr>
        <p:txBody>
          <a:bodyPr/>
          <a:lstStyle>
            <a:lvl1pPr>
              <a:defRPr sz="2700" b="1">
                <a:solidFill>
                  <a:schemeClr val="bg1"/>
                </a:solidFill>
                <a:latin typeface="Oxygen" panose="02000503000000000000" pitchFamily="2" charset="0"/>
              </a:defRPr>
            </a:lvl1pPr>
            <a:lvl2pPr>
              <a:defRPr b="1">
                <a:solidFill>
                  <a:schemeClr val="bg1"/>
                </a:solidFill>
                <a:latin typeface="Oxygen" panose="02000503000000000000" pitchFamily="2" charset="0"/>
              </a:defRPr>
            </a:lvl2pPr>
            <a:lvl3pPr>
              <a:defRPr b="1">
                <a:solidFill>
                  <a:schemeClr val="bg1"/>
                </a:solidFill>
                <a:latin typeface="Oxygen" panose="02000503000000000000" pitchFamily="2" charset="0"/>
              </a:defRPr>
            </a:lvl3pPr>
            <a:lvl4pPr>
              <a:defRPr b="1">
                <a:solidFill>
                  <a:schemeClr val="bg1"/>
                </a:solidFill>
                <a:latin typeface="Oxygen" panose="02000503000000000000" pitchFamily="2" charset="0"/>
              </a:defRPr>
            </a:lvl4pPr>
            <a:lvl5pPr>
              <a:defRPr b="1">
                <a:solidFill>
                  <a:schemeClr val="bg1"/>
                </a:solidFill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3185260878"/>
      </p:ext>
    </p:extLst>
  </p:cSld>
  <p:clrMapOvr>
    <a:masterClrMapping/>
  </p:clrMapOvr>
  <p:transition/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26EA45-1A41-496C-91D1-A395961B1845}"/>
              </a:ext>
            </a:extLst>
          </p:cNvPr>
          <p:cNvSpPr/>
          <p:nvPr userDrawn="1"/>
        </p:nvSpPr>
        <p:spPr>
          <a:xfrm>
            <a:off x="4546600" y="0"/>
            <a:ext cx="45974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1A287-24EF-4924-BA3E-01F7230F7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F2CCDFF3-256F-430E-A356-A5AD66B9F2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299245"/>
            <a:ext cx="3448050" cy="994172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853864B-4FFB-4B4B-B463-32AC5AD61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905000"/>
            <a:ext cx="3448050" cy="2514601"/>
          </a:xfrm>
        </p:spPr>
        <p:txBody>
          <a:bodyPr/>
          <a:lstStyle>
            <a:lvl1pPr>
              <a:defRPr sz="2700"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81C4B400-AC8C-473B-9741-86D7D19D7573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2401" y="1905000"/>
            <a:ext cx="3448050" cy="2514601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  <a:latin typeface="Oxygen" panose="02000503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4014606796"/>
      </p:ext>
    </p:extLst>
  </p:cSld>
  <p:clrMapOvr>
    <a:masterClrMapping/>
  </p:clrMapOvr>
  <p:transition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26EA45-1A41-496C-91D1-A395961B1845}"/>
              </a:ext>
            </a:extLst>
          </p:cNvPr>
          <p:cNvSpPr/>
          <p:nvPr userDrawn="1"/>
        </p:nvSpPr>
        <p:spPr>
          <a:xfrm>
            <a:off x="4546600" y="0"/>
            <a:ext cx="45974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1A287-24EF-4924-BA3E-01F7230F7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8AE6D6F9-AF31-4955-B605-41AB7F6D19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299245"/>
            <a:ext cx="3448050" cy="994172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94FBE5E-3110-47A3-9980-393C90360F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905000"/>
            <a:ext cx="3448050" cy="2514601"/>
          </a:xfrm>
        </p:spPr>
        <p:txBody>
          <a:bodyPr/>
          <a:lstStyle>
            <a:lvl1pPr>
              <a:defRPr sz="2700"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E46AFE88-DD74-4364-9454-7531681FA405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2401" y="1905000"/>
            <a:ext cx="3448050" cy="2514601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  <a:latin typeface="Oxygen" panose="02000503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2608647170"/>
      </p:ext>
    </p:extLst>
  </p:cSld>
  <p:clrMapOvr>
    <a:masterClrMapping/>
  </p:clrMapOvr>
  <p:transition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5926EA45-1A41-496C-91D1-A395961B1845}"/>
              </a:ext>
            </a:extLst>
          </p:cNvPr>
          <p:cNvSpPr/>
          <p:nvPr userDrawn="1"/>
        </p:nvSpPr>
        <p:spPr>
          <a:xfrm>
            <a:off x="4546600" y="0"/>
            <a:ext cx="45974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C41A287-24EF-4924-BA3E-01F7230F7758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7537" y="102394"/>
            <a:ext cx="906102" cy="587754"/>
          </a:xfrm>
          <a:prstGeom prst="rect">
            <a:avLst/>
          </a:prstGeo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21AD0C01-A722-4931-A308-14F3117372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550" y="299245"/>
            <a:ext cx="3448050" cy="994172"/>
          </a:xfrm>
        </p:spPr>
        <p:txBody>
          <a:bodyPr>
            <a:normAutofit/>
          </a:bodyPr>
          <a:lstStyle>
            <a:lvl1pPr>
              <a:defRPr sz="2700" b="1"/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B7082CF5-42AE-4C33-BA95-6BBC7A3388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3550" y="1905000"/>
            <a:ext cx="3448050" cy="2514601"/>
          </a:xfrm>
        </p:spPr>
        <p:txBody>
          <a:bodyPr/>
          <a:lstStyle>
            <a:lvl1pPr>
              <a:defRPr sz="2700"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82277AB-6461-484A-B39F-243297CDE700}"/>
              </a:ext>
            </a:extLst>
          </p:cNvPr>
          <p:cNvSpPr>
            <a:spLocks noGrp="1"/>
          </p:cNvSpPr>
          <p:nvPr>
            <p:ph idx="13"/>
          </p:nvPr>
        </p:nvSpPr>
        <p:spPr>
          <a:xfrm>
            <a:off x="5232401" y="1905000"/>
            <a:ext cx="3448050" cy="2514601"/>
          </a:xfrm>
        </p:spPr>
        <p:txBody>
          <a:bodyPr/>
          <a:lstStyle>
            <a:lvl1pPr>
              <a:defRPr sz="2700">
                <a:solidFill>
                  <a:schemeClr val="bg1"/>
                </a:solidFill>
                <a:latin typeface="Oxygen" panose="02000503000000000000" pitchFamily="2" charset="0"/>
              </a:defRPr>
            </a:lvl1pPr>
            <a:lvl2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2pPr>
            <a:lvl3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3pPr>
            <a:lvl4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4pPr>
            <a:lvl5pPr>
              <a:defRPr>
                <a:solidFill>
                  <a:schemeClr val="bg1"/>
                </a:solidFill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</p:spTree>
    <p:extLst>
      <p:ext uri="{BB962C8B-B14F-4D97-AF65-F5344CB8AC3E}">
        <p14:creationId xmlns:p14="http://schemas.microsoft.com/office/powerpoint/2010/main" val="1627654535"/>
      </p:ext>
    </p:extLst>
  </p:cSld>
  <p:clrMapOvr>
    <a:masterClrMapping/>
  </p:clrMapOvr>
  <p:transition/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9BAB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39CE2037-9151-4879-AA91-85C153F76F0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23650668"/>
      </p:ext>
    </p:extLst>
  </p:cSld>
  <p:clrMapOvr>
    <a:masterClrMapping/>
  </p:clrMapOvr>
  <p:transition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EA08-F29C-4BAF-AC33-3DC62B32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97281"/>
            <a:ext cx="6858000" cy="1790700"/>
          </a:xfrm>
        </p:spPr>
        <p:txBody>
          <a:bodyPr anchor="b">
            <a:normAutofit/>
          </a:bodyPr>
          <a:lstStyle>
            <a:lvl1pPr algn="ctr">
              <a:defRPr sz="3750"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F9201-E2B6-4093-AE28-3D5C134F9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41226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Oxygen" panose="02000503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1C311-AD27-428A-92B3-67BAA92C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A466D-07A1-4700-9045-0B330AF1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32F-50DE-4E7F-9684-23B4BE1B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BE3CBB-C1B7-4C05-AB21-DE16F452C5FA}"/>
              </a:ext>
            </a:extLst>
          </p:cNvPr>
          <p:cNvCxnSpPr/>
          <p:nvPr userDrawn="1"/>
        </p:nvCxnSpPr>
        <p:spPr>
          <a:xfrm>
            <a:off x="3521075" y="2552699"/>
            <a:ext cx="23050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ABC41-435B-4E63-AF2A-CC124FD1C22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1" name="Picture 10" descr="A picture containing logo&#10;&#10;Description automatically generated">
            <a:extLst>
              <a:ext uri="{FF2B5EF4-FFF2-40B4-BE49-F238E27FC236}">
                <a16:creationId xmlns:a16="http://schemas.microsoft.com/office/drawing/2014/main" id="{F8F731AE-F918-4538-8C50-2A4068C35CA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66781496"/>
      </p:ext>
    </p:extLst>
  </p:cSld>
  <p:clrMapOvr>
    <a:masterClrMapping/>
  </p:clrMapOvr>
  <p:transition/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D064494C-A04E-4852-AECF-540B1B512AEA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83389754"/>
      </p:ext>
    </p:extLst>
  </p:cSld>
  <p:clrMapOvr>
    <a:masterClrMapping/>
  </p:clrMapOvr>
  <p:transition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CB2FE07A-26BF-4121-B16D-B9A9589A22A6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7074722"/>
      </p:ext>
    </p:extLst>
  </p:cSld>
  <p:clrMapOvr>
    <a:masterClrMapping/>
  </p:clrMapOvr>
  <p:transition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BDD10825-9594-44AF-B51C-659E0BCE4F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1476284"/>
      </p:ext>
    </p:extLst>
  </p:cSld>
  <p:clrMapOvr>
    <a:masterClrMapping/>
  </p:clrMapOvr>
  <p:transition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5868AFFF-3D15-46F5-AF70-F542EA25197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43211190"/>
      </p:ext>
    </p:extLst>
  </p:cSld>
  <p:clrMapOvr>
    <a:masterClrMapping/>
  </p:clrMapOvr>
  <p:transition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1E12EC2-264B-4D10-A647-9762FA63C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6DCE0E8-D26A-4840-BD05-DA74967D8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28D49ED-EB03-414C-8180-1D9379A9A5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908D9CC-282C-401C-A169-A50749FDB26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8" name="Picture 7" descr="A picture containing logo&#10;&#10;Description automatically generated">
            <a:extLst>
              <a:ext uri="{FF2B5EF4-FFF2-40B4-BE49-F238E27FC236}">
                <a16:creationId xmlns:a16="http://schemas.microsoft.com/office/drawing/2014/main" id="{A3B8A01A-F573-43F3-A902-2E0A0D0BE83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35732411"/>
      </p:ext>
    </p:extLst>
  </p:cSld>
  <p:clrMapOvr>
    <a:masterClrMapping/>
  </p:clrMapOvr>
  <p:transition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34284421"/>
      </p:ext>
    </p:extLst>
  </p:cSld>
  <p:clrMapOvr>
    <a:masterClrMapping/>
  </p:clrMapOvr>
  <p:transition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C5AC9C-0827-46F1-842E-58B4890AF82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41C9E3A-464F-4136-9C4E-5AE79589082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D94415-F0DB-4A83-B2FC-2AE368C287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A84A74-2D57-4F7E-8739-964B296D90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AB37AB-5EA0-4C34-800D-AA1AF213B4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4665436"/>
      </p:ext>
    </p:extLst>
  </p:cSld>
  <p:clrMapOvr>
    <a:masterClrMapping/>
  </p:clrMapOvr>
  <p:transition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0F231E-6870-4D36-80B6-023974CF1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9CD4DD-D390-4F70-AB6D-28A2C20CB49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CB0001-F9B3-412A-ABB8-807A2299F7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32F7F15-4229-4A42-892A-CA813D0B68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E8FEED-EBA0-4D7E-BF16-830DD15C6A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2085366"/>
      </p:ext>
    </p:extLst>
  </p:cSld>
  <p:clrMapOvr>
    <a:masterClrMapping/>
  </p:clrMapOvr>
  <p:transition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50CF11-FF55-49EF-B0F6-E2851A8749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317AAA9-7343-406E-A970-F6D0EAF107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0276F7-16B8-4D45-8E81-440EFEEE76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52C66D9-3A5B-472F-B477-68B2F18F2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72A13A2-9718-4326-92A6-7B9B764195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281320"/>
      </p:ext>
    </p:extLst>
  </p:cSld>
  <p:clrMapOvr>
    <a:masterClrMapping/>
  </p:clrMapOvr>
  <p:transition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22A3A-0CFF-492D-BCEE-D24D57CC5A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07B222-028E-4745-AD64-C830909D8F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425631-5942-4320-AE00-4F026FAB642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514C39A-DD08-4639-A41F-4AC62C2B7C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2C24D7-76EF-464F-901B-938F9F808F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1A3E4-A726-4CDA-B76C-A4C8583998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996560"/>
      </p:ext>
    </p:extLst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7D1B-AC2A-49BB-BE58-85E52FB9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D65C-4BAF-4AED-A3B6-03900A9AF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126E-E30D-484D-BFA6-4EC50F2E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7725-327C-473C-81F5-183FA454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9865-5AA6-4B4C-8383-3611E2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C7927-09AC-4FB9-9C27-268ABB269EF1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2D8D02B1-8138-49FE-9E0B-B4487387043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19179054"/>
      </p:ext>
    </p:extLst>
  </p:cSld>
  <p:clrMapOvr>
    <a:masterClrMapping/>
  </p:clrMapOvr>
  <p:transition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61959-B215-427E-8EFB-46F4CB3088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35B440-484B-4D3A-80F1-91BD2155DB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2A7AA1B-FD85-481C-9D82-C3E4426F07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23ED69-4E5D-484F-AE83-8F4197BF494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87EC805-77B2-44D6-81D4-7BB71A53A2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6D0251A-D5C7-4204-915B-30BAE36070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629106B-2BF8-45EE-972A-6930ED39F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6DD40CA-50E4-439F-A832-03752EC158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9520294"/>
      </p:ext>
    </p:extLst>
  </p:cSld>
  <p:clrMapOvr>
    <a:masterClrMapping/>
  </p:clrMapOvr>
  <p:transition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EC1D40-641D-477A-B75F-E64E92CF1C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8A170FA-9384-440B-8F88-CC50D7B3D5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D6E32A2-3AF0-46EC-B65A-244BD324C8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D493C07-61F8-4E74-835C-0B33030C8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241621"/>
      </p:ext>
    </p:extLst>
  </p:cSld>
  <p:clrMapOvr>
    <a:masterClrMapping/>
  </p:clrMapOvr>
  <p:transition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D8BA020-0A3E-4963-A177-85C6B2DE75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584BE3C-8EB7-462D-A39B-B16E37D5E6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79FB405-E5BB-4D65-9DE5-29FC32646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4561936"/>
      </p:ext>
    </p:extLst>
  </p:cSld>
  <p:clrMapOvr>
    <a:masterClrMapping/>
  </p:clrMapOvr>
  <p:transition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C5D6A-06E4-446F-98C7-7D92500DA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2C2BC1-C1CE-4765-B7FB-36A9FB81C89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5995E3F-B5D0-4EC2-B0AF-E2FE0F5B0E2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4821FDA-DAB8-4454-B6EC-A456FA30B6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33B66D-813A-42BE-8654-CF0F15EFEA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6D3F3DE-2AA3-4ADC-A74A-CF032220BF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9354841"/>
      </p:ext>
    </p:extLst>
  </p:cSld>
  <p:clrMapOvr>
    <a:masterClrMapping/>
  </p:clrMapOvr>
  <p:transition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14E4C2-9FF1-4EBB-AA30-2DC2954F50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EF0426-6D1A-4297-9681-51F1B021A98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BECABDC-B0B5-4276-9979-5A6BE8FC7A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AE69FA-A479-4CB3-B31A-47F7ADCE8F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01DBC49-E46E-47F8-BE53-0FEA86E2E58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53CB997-9B16-427D-A8C6-86E4766F95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6181497"/>
      </p:ext>
    </p:extLst>
  </p:cSld>
  <p:clrMapOvr>
    <a:masterClrMapping/>
  </p:clrMapOvr>
  <p:transition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C9E92BF-A546-400F-B7B3-B349611DC1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66AF0BC-0241-4FAD-8E54-B23C78B8F5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7CA6922-221A-44B1-B627-9621A320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11DE5C1-F272-45FC-B201-600C020C4D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A3CC7A-533E-4CD0-9407-3D1ED8E99D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200393"/>
      </p:ext>
    </p:extLst>
  </p:cSld>
  <p:clrMapOvr>
    <a:masterClrMapping/>
  </p:clrMapOvr>
  <p:transition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7740C-3450-4C0F-BE35-B76393206E8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6DF5575-B4D4-454A-A8ED-538083773C2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F43775-33F6-4A35-9EBD-FBA7A23909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415BD8-6B93-40C0-8AF2-348B8FAC14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3D5647-DF88-4E85-8F01-C9A975C907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8418112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EA08-F29C-4BAF-AC33-3DC62B32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97281"/>
            <a:ext cx="6858000" cy="1790700"/>
          </a:xfrm>
        </p:spPr>
        <p:txBody>
          <a:bodyPr anchor="b">
            <a:normAutofit/>
          </a:bodyPr>
          <a:lstStyle>
            <a:lvl1pPr algn="ctr">
              <a:defRPr sz="3750"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F9201-E2B6-4093-AE28-3D5C134F9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41226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Oxygen" panose="02000503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1C311-AD27-428A-92B3-67BAA92C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A466D-07A1-4700-9045-0B330AF1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32F-50DE-4E7F-9684-23B4BE1B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BE3CBB-C1B7-4C05-AB21-DE16F452C5FA}"/>
              </a:ext>
            </a:extLst>
          </p:cNvPr>
          <p:cNvCxnSpPr/>
          <p:nvPr userDrawn="1"/>
        </p:nvCxnSpPr>
        <p:spPr>
          <a:xfrm>
            <a:off x="3521075" y="2552699"/>
            <a:ext cx="23050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ABC41-435B-4E63-AF2A-CC124FD1C22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08259D2B-7684-4433-AD62-E88B4CDB045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4380948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7D1B-AC2A-49BB-BE58-85E52FB9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D65C-4BAF-4AED-A3B6-03900A9AF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126E-E30D-484D-BFA6-4EC50F2E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7725-327C-473C-81F5-183FA454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9865-5AA6-4B4C-8383-3611E2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C7927-09AC-4FB9-9C27-268ABB269EF1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rgbClr val="41A21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394EE0E5-3328-428D-B1C9-9D42E0F51B2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67077008"/>
      </p:ext>
    </p:extLst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EA08-F29C-4BAF-AC33-3DC62B32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97281"/>
            <a:ext cx="6858000" cy="1790700"/>
          </a:xfrm>
        </p:spPr>
        <p:txBody>
          <a:bodyPr anchor="b">
            <a:normAutofit/>
          </a:bodyPr>
          <a:lstStyle>
            <a:lvl1pPr algn="ctr">
              <a:defRPr sz="3750"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F9201-E2B6-4093-AE28-3D5C134F9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41226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Oxygen" panose="02000503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1C311-AD27-428A-92B3-67BAA92C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A466D-07A1-4700-9045-0B330AF1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32F-50DE-4E7F-9684-23B4BE1B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BE3CBB-C1B7-4C05-AB21-DE16F452C5FA}"/>
              </a:ext>
            </a:extLst>
          </p:cNvPr>
          <p:cNvCxnSpPr/>
          <p:nvPr userDrawn="1"/>
        </p:nvCxnSpPr>
        <p:spPr>
          <a:xfrm>
            <a:off x="3521075" y="2552699"/>
            <a:ext cx="23050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ABC41-435B-4E63-AF2A-CC124FD1C22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E68E517E-80C1-4B08-BF1B-61C8B024364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44419503"/>
      </p:ext>
    </p:extLst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A77D1B-AC2A-49BB-BE58-85E52FB94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D5D65C-4BAF-4AED-A3B6-03900A9AF7A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Oxygen" panose="02000503000000000000" pitchFamily="2" charset="0"/>
              </a:defRPr>
            </a:lvl1pPr>
            <a:lvl2pPr>
              <a:defRPr>
                <a:latin typeface="Oxygen" panose="02000503000000000000" pitchFamily="2" charset="0"/>
              </a:defRPr>
            </a:lvl2pPr>
            <a:lvl3pPr>
              <a:defRPr>
                <a:latin typeface="Oxygen" panose="02000503000000000000" pitchFamily="2" charset="0"/>
              </a:defRPr>
            </a:lvl3pPr>
            <a:lvl4pPr>
              <a:defRPr>
                <a:latin typeface="Oxygen" panose="02000503000000000000" pitchFamily="2" charset="0"/>
              </a:defRPr>
            </a:lvl4pPr>
            <a:lvl5pPr>
              <a:defRPr>
                <a:latin typeface="Oxygen" panose="02000503000000000000" pitchFamily="2" charset="0"/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A56126E-E30D-484D-BFA6-4EC50F2E63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4AA7725-327C-473C-81F5-183FA45499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CFE9865-5AA6-4B4C-8383-3611E24351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3F1C7927-09AC-4FB9-9C27-268ABB269EF1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9" name="Picture 8" descr="A picture containing logo&#10;&#10;Description automatically generated">
            <a:extLst>
              <a:ext uri="{FF2B5EF4-FFF2-40B4-BE49-F238E27FC236}">
                <a16:creationId xmlns:a16="http://schemas.microsoft.com/office/drawing/2014/main" id="{4C0FE039-98D6-4A06-B4AA-A9835C70CEB3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17849067"/>
      </p:ext>
    </p:extLst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9FEA08-F29C-4BAF-AC33-3DC62B32D92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397281"/>
            <a:ext cx="6858000" cy="1790700"/>
          </a:xfrm>
        </p:spPr>
        <p:txBody>
          <a:bodyPr anchor="b">
            <a:normAutofit/>
          </a:bodyPr>
          <a:lstStyle>
            <a:lvl1pPr algn="ctr">
              <a:defRPr sz="3750" b="1">
                <a:latin typeface="Oxygen" panose="02000503000000000000" pitchFamily="2" charset="0"/>
              </a:defRPr>
            </a:lvl1pPr>
          </a:lstStyle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6F9201-E2B6-4093-AE28-3D5C134F92A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841226"/>
            <a:ext cx="6858000" cy="1241822"/>
          </a:xfrm>
        </p:spPr>
        <p:txBody>
          <a:bodyPr/>
          <a:lstStyle>
            <a:lvl1pPr marL="0" indent="0" algn="ctr">
              <a:buNone/>
              <a:defRPr sz="1800">
                <a:latin typeface="Oxygen" panose="02000503000000000000" pitchFamily="2" charset="0"/>
              </a:defRPr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01C311-AD27-428A-92B3-67BAA92C7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15A466D-07A1-4700-9045-0B330AF1C0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F732F-50DE-4E7F-9684-23B4BE1B96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02BE3CBB-C1B7-4C05-AB21-DE16F452C5FA}"/>
              </a:ext>
            </a:extLst>
          </p:cNvPr>
          <p:cNvCxnSpPr/>
          <p:nvPr userDrawn="1"/>
        </p:nvCxnSpPr>
        <p:spPr>
          <a:xfrm>
            <a:off x="3521075" y="2552699"/>
            <a:ext cx="2305050" cy="0"/>
          </a:xfrm>
          <a:prstGeom prst="line">
            <a:avLst/>
          </a:prstGeom>
          <a:ln w="38100">
            <a:solidFill>
              <a:schemeClr val="bg2">
                <a:lumMod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Rectangle 20">
            <a:extLst>
              <a:ext uri="{FF2B5EF4-FFF2-40B4-BE49-F238E27FC236}">
                <a16:creationId xmlns:a16="http://schemas.microsoft.com/office/drawing/2014/main" id="{432ABC41-435B-4E63-AF2A-CC124FD1C222}"/>
              </a:ext>
            </a:extLst>
          </p:cNvPr>
          <p:cNvSpPr/>
          <p:nvPr userDrawn="1"/>
        </p:nvSpPr>
        <p:spPr>
          <a:xfrm>
            <a:off x="0" y="0"/>
            <a:ext cx="127000" cy="5143500"/>
          </a:xfrm>
          <a:prstGeom prst="rect">
            <a:avLst/>
          </a:prstGeom>
          <a:solidFill>
            <a:schemeClr val="accent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s-IS" sz="825"/>
          </a:p>
        </p:txBody>
      </p:sp>
      <p:pic>
        <p:nvPicPr>
          <p:cNvPr id="10" name="Picture 9" descr="A picture containing logo&#10;&#10;Description automatically generated">
            <a:extLst>
              <a:ext uri="{FF2B5EF4-FFF2-40B4-BE49-F238E27FC236}">
                <a16:creationId xmlns:a16="http://schemas.microsoft.com/office/drawing/2014/main" id="{346BEAA3-D675-485F-A1B9-30BF63F2686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4469" y="226435"/>
            <a:ext cx="881763" cy="5686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60358786"/>
      </p:ext>
    </p:extLst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tags" Target="../tags/tag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78CDC69-1375-4FA5-BA92-1DCE04BF7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is-I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2CC8CB8-5B6C-4D71-9086-2FE96C3F25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s-I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22006F-C523-4EA9-8075-B3DDF71C634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B6811E-1B5F-4D76-8FD9-E328BA5CFFF2}" type="datetimeFigureOut">
              <a:rPr lang="is-IS" smtClean="0"/>
              <a:t>22.5.2023</a:t>
            </a:fld>
            <a:endParaRPr lang="is-I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6D8E9D1-C973-48F8-B42D-CE4E8540515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s-I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F19870-7E2E-4D33-892E-5DC0CE04C8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7FBE2D-D2FF-4029-8A92-8010C7EF97BD}" type="slidenum">
              <a:rPr lang="is-IS" smtClean="0"/>
              <a:t>‹#›</a:t>
            </a:fld>
            <a:endParaRPr lang="is-IS"/>
          </a:p>
        </p:txBody>
      </p:sp>
    </p:spTree>
    <p:custDataLst>
      <p:tags r:id="rId37"/>
    </p:custDataLst>
    <p:extLst>
      <p:ext uri="{BB962C8B-B14F-4D97-AF65-F5344CB8AC3E}">
        <p14:creationId xmlns:p14="http://schemas.microsoft.com/office/powerpoint/2010/main" val="18281922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  <p:sldLayoutId id="2147483693" r:id="rId33"/>
    <p:sldLayoutId id="2147483694" r:id="rId34"/>
    <p:sldLayoutId id="2147483695" r:id="rId35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Oxygen" panose="02000503000000000000" pitchFamily="2" charset="0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Oxygen" panose="02000503000000000000" pitchFamily="2" charset="0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Oxygen" panose="02000503000000000000" pitchFamily="2" charset="0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Oxygen" panose="02000503000000000000" pitchFamily="2" charset="0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xygen" panose="02000503000000000000" pitchFamily="2" charset="0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Oxygen" panose="02000503000000000000" pitchFamily="2" charset="0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s-I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39827A8-B8E9-49BB-BBA0-9AC09E20E8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2FE35B4-F116-41DB-814D-7A77FE032B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C32CA6C-9676-4881-9B03-807D3610B81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C8092-9220-449A-AB9B-5348C86961B7}" type="datetimeFigureOut">
              <a:rPr lang="en-US" smtClean="0"/>
              <a:t>5/22/2023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D5ACC02-A558-4725-B491-39D7BD2600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C397329-3FD9-41EB-8826-DD19673A9BF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C32C89-DD15-4C22-8FEE-AE8FAF063B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790368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ransition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4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6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3.png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12" Type="http://schemas.openxmlformats.org/officeDocument/2006/relationships/image" Target="../media/image3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8.xml"/><Relationship Id="rId6" Type="http://schemas.openxmlformats.org/officeDocument/2006/relationships/image" Target="../media/image26.png"/><Relationship Id="rId11" Type="http://schemas.openxmlformats.org/officeDocument/2006/relationships/image" Target="../media/image31.png"/><Relationship Id="rId5" Type="http://schemas.openxmlformats.org/officeDocument/2006/relationships/image" Target="../media/image25.png"/><Relationship Id="rId15" Type="http://schemas.openxmlformats.org/officeDocument/2006/relationships/image" Target="../media/image35.png"/><Relationship Id="rId10" Type="http://schemas.openxmlformats.org/officeDocument/2006/relationships/image" Target="../media/image30.png"/><Relationship Id="rId4" Type="http://schemas.openxmlformats.org/officeDocument/2006/relationships/image" Target="../media/image24.png"/><Relationship Id="rId9" Type="http://schemas.openxmlformats.org/officeDocument/2006/relationships/image" Target="../media/image29.png"/><Relationship Id="rId1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6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8.xml"/><Relationship Id="rId4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4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0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1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3" Type="http://schemas.openxmlformats.org/officeDocument/2006/relationships/image" Target="../media/image50.png"/><Relationship Id="rId7" Type="http://schemas.openxmlformats.org/officeDocument/2006/relationships/image" Target="../media/image5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2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Relationship Id="rId9" Type="http://schemas.openxmlformats.org/officeDocument/2006/relationships/image" Target="../media/image5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29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8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59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0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3.xml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78.png"/><Relationship Id="rId3" Type="http://schemas.openxmlformats.org/officeDocument/2006/relationships/image" Target="../media/image68.png"/><Relationship Id="rId7" Type="http://schemas.openxmlformats.org/officeDocument/2006/relationships/image" Target="../media/image72.png"/><Relationship Id="rId12" Type="http://schemas.openxmlformats.org/officeDocument/2006/relationships/image" Target="../media/image7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4.xml"/><Relationship Id="rId6" Type="http://schemas.openxmlformats.org/officeDocument/2006/relationships/image" Target="../media/image71.png"/><Relationship Id="rId11" Type="http://schemas.openxmlformats.org/officeDocument/2006/relationships/image" Target="../media/image76.png"/><Relationship Id="rId5" Type="http://schemas.openxmlformats.org/officeDocument/2006/relationships/image" Target="../media/image70.png"/><Relationship Id="rId10" Type="http://schemas.openxmlformats.org/officeDocument/2006/relationships/image" Target="../media/image75.png"/><Relationship Id="rId4" Type="http://schemas.openxmlformats.org/officeDocument/2006/relationships/image" Target="../media/image69.png"/><Relationship Id="rId9" Type="http://schemas.openxmlformats.org/officeDocument/2006/relationships/image" Target="../media/image7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5.xml"/><Relationship Id="rId4" Type="http://schemas.openxmlformats.org/officeDocument/2006/relationships/image" Target="../media/image8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0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7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8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6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0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2.png"/><Relationship Id="rId3" Type="http://schemas.openxmlformats.org/officeDocument/2006/relationships/image" Target="../media/image87.png"/><Relationship Id="rId7" Type="http://schemas.openxmlformats.org/officeDocument/2006/relationships/image" Target="../media/image9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2.xml"/><Relationship Id="rId6" Type="http://schemas.openxmlformats.org/officeDocument/2006/relationships/image" Target="../media/image90.png"/><Relationship Id="rId5" Type="http://schemas.openxmlformats.org/officeDocument/2006/relationships/image" Target="../media/image89.png"/><Relationship Id="rId10" Type="http://schemas.openxmlformats.org/officeDocument/2006/relationships/image" Target="../media/image94.png"/><Relationship Id="rId4" Type="http://schemas.openxmlformats.org/officeDocument/2006/relationships/image" Target="../media/image88.png"/><Relationship Id="rId9" Type="http://schemas.openxmlformats.org/officeDocument/2006/relationships/image" Target="../media/image93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3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4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1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6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8.xml"/><Relationship Id="rId4" Type="http://schemas.openxmlformats.org/officeDocument/2006/relationships/image" Target="../media/image10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79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0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1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3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4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6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7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8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89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0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1.xml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3.png"/><Relationship Id="rId3" Type="http://schemas.openxmlformats.org/officeDocument/2006/relationships/image" Target="../media/image118.png"/><Relationship Id="rId7" Type="http://schemas.openxmlformats.org/officeDocument/2006/relationships/image" Target="../media/image12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2.xml"/><Relationship Id="rId6" Type="http://schemas.openxmlformats.org/officeDocument/2006/relationships/image" Target="../media/image121.png"/><Relationship Id="rId11" Type="http://schemas.openxmlformats.org/officeDocument/2006/relationships/image" Target="../media/image126.png"/><Relationship Id="rId5" Type="http://schemas.openxmlformats.org/officeDocument/2006/relationships/image" Target="../media/image120.png"/><Relationship Id="rId10" Type="http://schemas.openxmlformats.org/officeDocument/2006/relationships/image" Target="../media/image125.png"/><Relationship Id="rId4" Type="http://schemas.openxmlformats.org/officeDocument/2006/relationships/image" Target="../media/image119.png"/><Relationship Id="rId9" Type="http://schemas.openxmlformats.org/officeDocument/2006/relationships/image" Target="../media/image124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7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3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4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9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0.png"/><Relationship Id="rId2" Type="http://schemas.openxmlformats.org/officeDocument/2006/relationships/slideLayout" Target="../slideLayouts/slideLayout35.xml"/><Relationship Id="rId1" Type="http://schemas.openxmlformats.org/officeDocument/2006/relationships/tags" Target="../tags/tag9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19.xml"/><Relationship Id="rId1" Type="http://schemas.openxmlformats.org/officeDocument/2006/relationships/tags" Target="../tags/tag35.xml"/><Relationship Id="rId4" Type="http://schemas.openxmlformats.org/officeDocument/2006/relationships/image" Target="../media/image1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CF6AF47C-E0B2-429D-84F8-D5BDA2E1C4E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24" b="4324"/>
          <a:stretch>
            <a:fillRect/>
          </a:stretch>
        </p:blipFill>
        <p:spPr>
          <a:xfrm flipH="1">
            <a:off x="5429584" y="-1"/>
            <a:ext cx="3980705" cy="514350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F96F169-9AD9-4219-B0AF-DAA97B7528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70" b="2770"/>
          <a:stretch>
            <a:fillRect/>
          </a:stretch>
        </p:blipFill>
        <p:spPr>
          <a:xfrm>
            <a:off x="2167" y="1"/>
            <a:ext cx="3849753" cy="5143500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61AF3FA1-8184-4776-8DF6-C6CD64D0B3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788682"/>
            <a:ext cx="7886700" cy="1748387"/>
          </a:xfrm>
        </p:spPr>
        <p:txBody>
          <a:bodyPr>
            <a:normAutofit/>
          </a:bodyPr>
          <a:lstStyle/>
          <a:p>
            <a:pPr algn="ctr"/>
            <a:r>
              <a:rPr lang="en-US" sz="5400" b="1" dirty="0">
                <a:latin typeface="Oxygen" panose="02000503000000000000" pitchFamily="2" charset="0"/>
              </a:rPr>
              <a:t>PLANET </a:t>
            </a:r>
            <a:br>
              <a:rPr lang="en-US" sz="5400" b="1" dirty="0">
                <a:latin typeface="Oxygen" panose="02000503000000000000" pitchFamily="2" charset="0"/>
              </a:rPr>
            </a:br>
            <a:r>
              <a:rPr lang="en-US" sz="5400" b="1" dirty="0">
                <a:latin typeface="Oxygen" panose="02000503000000000000" pitchFamily="2" charset="0"/>
              </a:rPr>
              <a:t>YOUTH</a:t>
            </a:r>
          </a:p>
        </p:txBody>
      </p:sp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id="{E92CC488-4D8E-4EC9-AD40-91067114EDB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0943" y="313211"/>
            <a:ext cx="1802114" cy="116225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517F2DF6-F9CF-48A3-BFC9-833A0874746F}"/>
              </a:ext>
            </a:extLst>
          </p:cNvPr>
          <p:cNvSpPr txBox="1"/>
          <p:nvPr/>
        </p:nvSpPr>
        <p:spPr>
          <a:xfrm>
            <a:off x="1536133" y="3546981"/>
            <a:ext cx="6071734" cy="5186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ct val="0"/>
              </a:spcBef>
              <a:spcAft>
                <a:spcPct val="0"/>
              </a:spcAft>
              <a:buSzTx/>
            </a:pPr>
            <a:r>
              <a:rPr lang="sk-SK" sz="2800" dirty="0">
                <a:solidFill>
                  <a:prstClr val="black"/>
                </a:solidFill>
                <a:latin typeface="Oxygen" panose="02000503000000000000" pitchFamily="2" charset="0"/>
                <a:ea typeface="+mn-ea"/>
              </a:rPr>
              <a:t>Mesto </a:t>
            </a:r>
            <a:r>
              <a:rPr lang="en-US" sz="2800" dirty="0">
                <a:solidFill>
                  <a:prstClr val="black"/>
                </a:solidFill>
                <a:latin typeface="Oxygen" panose="02000503000000000000" pitchFamily="2" charset="0"/>
                <a:ea typeface="+mn-ea"/>
              </a:rPr>
              <a:t>Nitra</a:t>
            </a:r>
          </a:p>
        </p:txBody>
      </p:sp>
    </p:spTree>
    <p:extLst>
      <p:ext uri="{BB962C8B-B14F-4D97-AF65-F5344CB8AC3E}">
        <p14:creationId xmlns:p14="http://schemas.microsoft.com/office/powerpoint/2010/main" val="2121338872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3479800" y="3035300"/>
            <a:ext cx="1066800" cy="14224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546600" y="3035300"/>
            <a:ext cx="1066800" cy="14224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5626100" y="3035300"/>
            <a:ext cx="1066800" cy="14224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0" y="0"/>
            <a:ext cx="3632200" cy="51435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816100" y="1625600"/>
            <a:ext cx="5676900" cy="1117600"/>
          </a:xfrm>
          <a:prstGeom prst="rect">
            <a:avLst/>
          </a:prstGeom>
        </p:spPr>
      </p:pic>
      <p:sp>
        <p:nvSpPr>
          <p:cNvPr id="7" name="New shape"/>
          <p:cNvSpPr/>
          <p:nvPr/>
        </p:nvSpPr>
        <p:spPr>
          <a:xfrm>
            <a:off x="406400" y="254000"/>
            <a:ext cx="4876800" cy="4064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2400">
                <a:solidFill>
                  <a:prstClr val="black"/>
                </a:solidFill>
                <a:latin typeface="arial"/>
              </a:rPr>
              <a:t>Počet účastníkov</a:t>
            </a:r>
          </a:p>
        </p:txBody>
      </p:sp>
      <p:pic>
        <p:nvPicPr>
          <p:cNvPr id="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3467100" y="2921000"/>
            <a:ext cx="3213100" cy="1117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3327400" y="749300"/>
            <a:ext cx="1917700" cy="40259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3416300" y="2908300"/>
            <a:ext cx="1828800" cy="774700"/>
          </a:xfrm>
          <a:prstGeom prst="rect">
            <a:avLst/>
          </a:prstGeom>
        </p:spPr>
      </p:pic>
      <p:sp>
        <p:nvSpPr>
          <p:cNvPr id="5" name="New shape"/>
          <p:cNvSpPr/>
          <p:nvPr/>
        </p:nvSpPr>
        <p:spPr>
          <a:xfrm>
            <a:off x="3733800" y="3670300"/>
            <a:ext cx="1117600" cy="5715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t"/>
          <a:lstStyle/>
          <a:p>
            <a:pPr algn="ctr"/>
            <a:r>
              <a:rPr sz="900">
                <a:solidFill>
                  <a:prstClr val="black"/>
                </a:solidFill>
                <a:latin typeface="arial"/>
              </a:rPr>
              <a:t>bolo už opitých počas svojho života</a:t>
            </a:r>
          </a:p>
        </p:txBody>
      </p:sp>
      <p:pic>
        <p:nvPicPr>
          <p:cNvPr id="6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1841500" y="3975100"/>
            <a:ext cx="1181100" cy="3302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1841500" y="3048000"/>
            <a:ext cx="1181100" cy="3302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1841500" y="2171700"/>
            <a:ext cx="1181100" cy="3302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1841500" y="1219200"/>
            <a:ext cx="1181100" cy="3302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7632700" y="3771900"/>
            <a:ext cx="1244600" cy="6604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11"/>
          <a:stretch>
            <a:fillRect/>
          </a:stretch>
        </p:blipFill>
        <p:spPr>
          <a:xfrm>
            <a:off x="6121400" y="3771900"/>
            <a:ext cx="1244600" cy="6604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12"/>
          <a:stretch>
            <a:fillRect/>
          </a:stretch>
        </p:blipFill>
        <p:spPr>
          <a:xfrm>
            <a:off x="6121400" y="2209800"/>
            <a:ext cx="1244600" cy="660400"/>
          </a:xfrm>
          <a:prstGeom prst="rect">
            <a:avLst/>
          </a:prstGeom>
        </p:spPr>
      </p:pic>
      <p:pic>
        <p:nvPicPr>
          <p:cNvPr id="13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7632700" y="2209800"/>
            <a:ext cx="1244600" cy="660400"/>
          </a:xfrm>
          <a:prstGeom prst="rect">
            <a:avLst/>
          </a:prstGeom>
        </p:spPr>
      </p:pic>
      <p:pic>
        <p:nvPicPr>
          <p:cNvPr id="14" name="New picture"/>
          <p:cNvPicPr/>
          <p:nvPr/>
        </p:nvPicPr>
        <p:blipFill>
          <a:blip r:embed="rId14"/>
          <a:stretch>
            <a:fillRect/>
          </a:stretch>
        </p:blipFill>
        <p:spPr>
          <a:xfrm>
            <a:off x="6096000" y="635000"/>
            <a:ext cx="1244600" cy="660400"/>
          </a:xfrm>
          <a:prstGeom prst="rect">
            <a:avLst/>
          </a:prstGeom>
        </p:spPr>
      </p:pic>
      <p:pic>
        <p:nvPicPr>
          <p:cNvPr id="15" name="New picture"/>
          <p:cNvPicPr/>
          <p:nvPr/>
        </p:nvPicPr>
        <p:blipFill>
          <a:blip r:embed="rId15"/>
          <a:stretch>
            <a:fillRect/>
          </a:stretch>
        </p:blipFill>
        <p:spPr>
          <a:xfrm>
            <a:off x="7632700" y="635000"/>
            <a:ext cx="1244600" cy="6604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397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fajčili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cigarety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niekedy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svojho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života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12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mesiacov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30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dní</a:t>
            </a:r>
            <a:r>
              <a:rPr sz="1600" dirty="0">
                <a:solidFill>
                  <a:prstClr val="black"/>
                </a:solidFill>
                <a:latin typeface="arial"/>
              </a:rPr>
              <a:t> 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fajčia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cigarety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denne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lang="sk-SK" sz="1600" dirty="0">
                <a:solidFill>
                  <a:prstClr val="black"/>
                </a:solidFill>
                <a:latin typeface="arial"/>
              </a:rPr>
              <a:t>Počet žiakov v Nitre, ktorí fajčili e-cigaretu 1 alebo viackrát za život, za posledných 30 dní a ktorí fajčia e-cigaretu denne: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fajčili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vodnú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fajku</a:t>
            </a:r>
            <a:r>
              <a:rPr sz="1600" dirty="0">
                <a:solidFill>
                  <a:prstClr val="black"/>
                </a:solidFill>
                <a:latin typeface="arial"/>
              </a:rPr>
              <a:t> 1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viackrát</a:t>
            </a:r>
            <a:r>
              <a:rPr sz="1600" dirty="0">
                <a:solidFill>
                  <a:prstClr val="black"/>
                </a:solidFill>
                <a:latin typeface="arial"/>
              </a:rPr>
              <a:t>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život</a:t>
            </a:r>
            <a:r>
              <a:rPr sz="1600" dirty="0">
                <a:solidFill>
                  <a:prstClr val="black"/>
                </a:solidFill>
                <a:latin typeface="arial"/>
              </a:rPr>
              <a:t> a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30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dní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niekedy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často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dostanú</a:t>
            </a:r>
            <a:r>
              <a:rPr sz="1600" dirty="0">
                <a:solidFill>
                  <a:prstClr val="black"/>
                </a:solidFill>
                <a:latin typeface="arial"/>
              </a:rPr>
              <a:t> k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cigaretám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spôsobom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pili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alkohol</a:t>
            </a:r>
            <a:r>
              <a:rPr sz="1600" dirty="0">
                <a:solidFill>
                  <a:prstClr val="black"/>
                </a:solidFill>
                <a:latin typeface="arial"/>
              </a:rPr>
              <a:t> 1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viackrát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svojho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života</a:t>
            </a:r>
            <a:r>
              <a:rPr sz="1600" dirty="0">
                <a:solidFill>
                  <a:prstClr val="black"/>
                </a:solidFill>
                <a:latin typeface="arial"/>
              </a:rPr>
              <a:t>,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12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mesiacov</a:t>
            </a:r>
            <a:r>
              <a:rPr sz="1600" dirty="0">
                <a:solidFill>
                  <a:prstClr val="black"/>
                </a:solidFill>
                <a:latin typeface="arial"/>
              </a:rPr>
              <a:t> a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30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dní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boli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opití</a:t>
            </a:r>
            <a:r>
              <a:rPr sz="1600" dirty="0">
                <a:solidFill>
                  <a:prstClr val="black"/>
                </a:solidFill>
                <a:latin typeface="arial"/>
              </a:rPr>
              <a:t> 1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viackrát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svojho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života</a:t>
            </a:r>
            <a:r>
              <a:rPr sz="1600" dirty="0">
                <a:solidFill>
                  <a:prstClr val="black"/>
                </a:solidFill>
                <a:latin typeface="arial"/>
              </a:rPr>
              <a:t>,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12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mesiacov</a:t>
            </a:r>
            <a:r>
              <a:rPr sz="1600" dirty="0">
                <a:solidFill>
                  <a:prstClr val="black"/>
                </a:solidFill>
                <a:latin typeface="arial"/>
              </a:rPr>
              <a:t> a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30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dní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niekedy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často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dostanú</a:t>
            </a:r>
            <a:r>
              <a:rPr sz="1600" dirty="0">
                <a:solidFill>
                  <a:prstClr val="black"/>
                </a:solidFill>
                <a:latin typeface="arial"/>
              </a:rPr>
              <a:t> k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alkoholu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spôsobom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318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niekedy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často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pijú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alkohol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miestach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užili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marihuanu</a:t>
            </a:r>
            <a:r>
              <a:rPr sz="1600" dirty="0">
                <a:solidFill>
                  <a:prstClr val="black"/>
                </a:solidFill>
                <a:latin typeface="arial"/>
              </a:rPr>
              <a:t> 1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viackrát</a:t>
            </a:r>
            <a:r>
              <a:rPr sz="1600" dirty="0">
                <a:solidFill>
                  <a:prstClr val="black"/>
                </a:solidFill>
                <a:latin typeface="arial"/>
              </a:rPr>
              <a:t>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život</a:t>
            </a:r>
            <a:r>
              <a:rPr sz="1600" dirty="0">
                <a:solidFill>
                  <a:prstClr val="black"/>
                </a:solidFill>
                <a:latin typeface="arial"/>
              </a:rPr>
              <a:t>,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12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mesiacov</a:t>
            </a:r>
            <a:r>
              <a:rPr sz="1600" dirty="0">
                <a:solidFill>
                  <a:prstClr val="black"/>
                </a:solidFill>
                <a:latin typeface="arial"/>
              </a:rPr>
              <a:t> a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30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dní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sz="9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užili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nasledovné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látky</a:t>
            </a:r>
            <a:r>
              <a:rPr sz="1600" dirty="0">
                <a:solidFill>
                  <a:prstClr val="black"/>
                </a:solidFill>
                <a:latin typeface="arial"/>
              </a:rPr>
              <a:t> 1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viac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krát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svojho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života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4140200" cy="3924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686300" y="1066800"/>
            <a:ext cx="41402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robili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veci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prvýkrát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keď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mali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13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rokov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menej</a:t>
            </a:r>
            <a:r>
              <a:rPr lang="sk-SK" sz="1600" b="1" dirty="0">
                <a:solidFill>
                  <a:prstClr val="black"/>
                </a:solidFill>
                <a:latin typeface="arial"/>
              </a:rPr>
              <a:t>:</a:t>
            </a:r>
            <a:endParaRPr sz="16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denne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pijú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aspoň</a:t>
            </a:r>
            <a:r>
              <a:rPr sz="1600" dirty="0">
                <a:solidFill>
                  <a:prstClr val="black"/>
                </a:solidFill>
                <a:latin typeface="arial"/>
              </a:rPr>
              <a:t> 1 z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nápojov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521200" y="1333500"/>
            <a:ext cx="1282700" cy="7747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257300" y="1333500"/>
            <a:ext cx="1282700" cy="7747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870200" y="1333500"/>
            <a:ext cx="1282700" cy="7747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7099300" y="1955800"/>
            <a:ext cx="1282700" cy="7747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099300" y="3556000"/>
            <a:ext cx="1282700" cy="7747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7099300" y="355600"/>
            <a:ext cx="1282700" cy="774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často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vždy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trávia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školských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dní</a:t>
            </a:r>
            <a:r>
              <a:rPr sz="1600" dirty="0">
                <a:solidFill>
                  <a:prstClr val="black"/>
                </a:solidFill>
                <a:latin typeface="arial"/>
              </a:rPr>
              <a:t> 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víkendov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časom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stráveným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víkendov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výroky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ohľadom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rodičovského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dohľadu</a:t>
            </a:r>
            <a:r>
              <a:rPr sz="1600" dirty="0">
                <a:solidFill>
                  <a:prstClr val="black"/>
                </a:solidFill>
                <a:latin typeface="arial"/>
              </a:rPr>
              <a:t> pre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platia</a:t>
            </a:r>
            <a:r>
              <a:rPr sz="1600" dirty="0">
                <a:solidFill>
                  <a:prstClr val="black"/>
                </a:solidFill>
                <a:latin typeface="arial"/>
              </a:rPr>
              <a:t> do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určitej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miery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úplne</a:t>
            </a:r>
            <a:r>
              <a:rPr lang="sk-SK" sz="1600" b="1" dirty="0">
                <a:solidFill>
                  <a:prstClr val="black"/>
                </a:solidFill>
                <a:latin typeface="arial"/>
              </a:rPr>
              <a:t>:</a:t>
            </a:r>
            <a:endParaRPr sz="16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tým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vedia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kde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sz="1600" dirty="0">
                <a:solidFill>
                  <a:prstClr val="black"/>
                </a:solidFill>
                <a:latin typeface="arial"/>
              </a:rPr>
              <a:t> ich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deti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večer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nachádzajú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do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určitej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miery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úplne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tým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im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stanovili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jasné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pravidlá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ohľadom</a:t>
            </a:r>
            <a:r>
              <a:rPr sz="1600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je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veľmi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dosť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jednoduché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získať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nasledujúcu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podporu</a:t>
            </a:r>
            <a:r>
              <a:rPr sz="1600" dirty="0">
                <a:solidFill>
                  <a:prstClr val="black"/>
                </a:solidFill>
                <a:latin typeface="arial"/>
              </a:rPr>
              <a:t> od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svojich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rodičov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>
                <a:solidFill>
                  <a:prstClr val="black"/>
                </a:solidFill>
                <a:latin typeface="arial"/>
              </a:rPr>
              <a:t>Užívanie návykových látok v súvislosti s tým, či je jednoduché alebo zložité získať starostlivosť a vrúcnosť od rodičov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Predpokladané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reakcie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rodičov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.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by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nedovolili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by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od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užívania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odrádzali</a:t>
            </a:r>
            <a:r>
              <a:rPr lang="sk-SK" sz="1600" b="1" dirty="0">
                <a:solidFill>
                  <a:prstClr val="black"/>
                </a:solidFill>
                <a:latin typeface="arial"/>
              </a:rPr>
              <a:t>:</a:t>
            </a:r>
            <a:endParaRPr sz="16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predpokladanými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reakciami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rodičov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opitie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často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takmer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vždy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cítia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bezpečne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miestach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977900" y="1689100"/>
            <a:ext cx="1181100" cy="3302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977900" y="2717800"/>
            <a:ext cx="1181100" cy="3302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977900" y="3733800"/>
            <a:ext cx="1181100" cy="330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3962400" y="1689100"/>
            <a:ext cx="1181100" cy="3302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3962400" y="2717800"/>
            <a:ext cx="1181100" cy="3302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3962400" y="3733800"/>
            <a:ext cx="1181100" cy="3302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5842000" y="1257300"/>
            <a:ext cx="838200" cy="7747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11"/>
          <a:stretch>
            <a:fillRect/>
          </a:stretch>
        </p:blipFill>
        <p:spPr>
          <a:xfrm>
            <a:off x="5842000" y="2298700"/>
            <a:ext cx="838200" cy="774700"/>
          </a:xfrm>
          <a:prstGeom prst="rect">
            <a:avLst/>
          </a:prstGeom>
        </p:spPr>
      </p:pic>
      <p:pic>
        <p:nvPicPr>
          <p:cNvPr id="11" name="New picture"/>
          <p:cNvPicPr/>
          <p:nvPr/>
        </p:nvPicPr>
        <p:blipFill>
          <a:blip r:embed="rId12"/>
          <a:stretch>
            <a:fillRect/>
          </a:stretch>
        </p:blipFill>
        <p:spPr>
          <a:xfrm>
            <a:off x="5829300" y="3365500"/>
            <a:ext cx="838200" cy="774700"/>
          </a:xfrm>
          <a:prstGeom prst="rect">
            <a:avLst/>
          </a:prstGeom>
        </p:spPr>
      </p:pic>
      <p:pic>
        <p:nvPicPr>
          <p:cNvPr id="12" name="New picture"/>
          <p:cNvPicPr/>
          <p:nvPr/>
        </p:nvPicPr>
        <p:blipFill>
          <a:blip r:embed="rId13"/>
          <a:stretch>
            <a:fillRect/>
          </a:stretch>
        </p:blipFill>
        <p:spPr>
          <a:xfrm>
            <a:off x="2425700" y="1676400"/>
            <a:ext cx="1231900" cy="2806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ich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často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takmer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vždy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vystihujú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tvrdenia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3924300" cy="3924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686300" y="1066800"/>
            <a:ext cx="39243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postojom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ku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škole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sz="1600" b="1" dirty="0">
                <a:solidFill>
                  <a:prstClr val="black"/>
                </a:solidFill>
                <a:latin typeface="arial"/>
              </a:rPr>
              <a:t>"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Učenie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a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školské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povinnosti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považujem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za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zbytočné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"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postojom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ku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škole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sz="1600" b="1" dirty="0">
                <a:solidFill>
                  <a:prstClr val="black"/>
                </a:solidFill>
                <a:latin typeface="arial"/>
              </a:rPr>
              <a:t>"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Chcem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zmeniť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školu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"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úplne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tvrdeniami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ohľadom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podpory</a:t>
            </a:r>
            <a:r>
              <a:rPr sz="1600" dirty="0">
                <a:solidFill>
                  <a:prstClr val="black"/>
                </a:solidFill>
                <a:latin typeface="arial"/>
              </a:rPr>
              <a:t> od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dospelých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škole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úplne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výrokmi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týkajú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prostredia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rovesníkov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škole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úplne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výrokmi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ohľadom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školských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aktivít</a:t>
            </a:r>
            <a:r>
              <a:rPr sz="1600" dirty="0">
                <a:solidFill>
                  <a:prstClr val="black"/>
                </a:solidFill>
                <a:latin typeface="arial"/>
              </a:rPr>
              <a:t> 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vynakladania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snahy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škole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sz="9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41300" y="1409700"/>
            <a:ext cx="1282700" cy="7747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1727200" y="1422400"/>
            <a:ext cx="1282700" cy="7747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4826000" y="1409700"/>
            <a:ext cx="1282700" cy="7747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3238500" y="1422400"/>
            <a:ext cx="1282700" cy="7747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7302500" y="292100"/>
            <a:ext cx="1282700" cy="7747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7302500" y="1879600"/>
            <a:ext cx="1282700" cy="7747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7302500" y="3721100"/>
            <a:ext cx="1282700" cy="7747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navštevujú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športové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krúžky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mimo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školy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účasťou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športových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krúžkoch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.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dní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týždni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žiaci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vykonávajú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fyzickú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aktivitu</a:t>
            </a:r>
            <a:r>
              <a:rPr sz="1600" dirty="0">
                <a:solidFill>
                  <a:prstClr val="black"/>
                </a:solidFill>
                <a:latin typeface="arial"/>
              </a:rPr>
              <a:t> 60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minút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viac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.</a:t>
            </a:r>
            <a:endParaRPr sz="16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sz="9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fyzickou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aktivitou</a:t>
            </a:r>
            <a:r>
              <a:rPr sz="1600" dirty="0">
                <a:solidFill>
                  <a:prstClr val="black"/>
                </a:solidFill>
                <a:latin typeface="arial"/>
              </a:rPr>
              <a:t>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týždeň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.</a:t>
            </a:r>
            <a:endParaRPr sz="16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sz="9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venujú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mimoškolským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záujmovým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aktivitám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sz="9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Pobyt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vonku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neskorých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hodinách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posledného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týždňa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.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4140200" cy="39243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686300" y="1066800"/>
            <a:ext cx="41402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5819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5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500" dirty="0">
                <a:solidFill>
                  <a:prstClr val="black"/>
                </a:solidFill>
                <a:latin typeface="arial"/>
              </a:rPr>
              <a:t> </a:t>
            </a:r>
            <a:r>
              <a:rPr sz="15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500" dirty="0">
                <a:solidFill>
                  <a:prstClr val="black"/>
                </a:solidFill>
                <a:latin typeface="arial"/>
              </a:rPr>
              <a:t> </a:t>
            </a:r>
            <a:r>
              <a:rPr sz="15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500" dirty="0">
                <a:solidFill>
                  <a:prstClr val="black"/>
                </a:solidFill>
                <a:latin typeface="arial"/>
              </a:rPr>
              <a:t> v </a:t>
            </a:r>
            <a:r>
              <a:rPr sz="15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500" dirty="0">
                <a:solidFill>
                  <a:prstClr val="black"/>
                </a:solidFill>
                <a:latin typeface="arial"/>
              </a:rPr>
              <a:t> s </a:t>
            </a:r>
            <a:r>
              <a:rPr sz="1500" dirty="0" err="1">
                <a:solidFill>
                  <a:prstClr val="black"/>
                </a:solidFill>
                <a:latin typeface="arial"/>
              </a:rPr>
              <a:t>pobytom</a:t>
            </a:r>
            <a:r>
              <a:rPr sz="1500" dirty="0">
                <a:solidFill>
                  <a:prstClr val="black"/>
                </a:solidFill>
                <a:latin typeface="arial"/>
              </a:rPr>
              <a:t> </a:t>
            </a:r>
            <a:r>
              <a:rPr sz="1500" dirty="0" err="1">
                <a:solidFill>
                  <a:prstClr val="black"/>
                </a:solidFill>
                <a:latin typeface="arial"/>
              </a:rPr>
              <a:t>vonku</a:t>
            </a:r>
            <a:r>
              <a:rPr sz="1500" dirty="0">
                <a:solidFill>
                  <a:prstClr val="black"/>
                </a:solidFill>
                <a:latin typeface="arial"/>
              </a:rPr>
              <a:t> v </a:t>
            </a:r>
            <a:r>
              <a:rPr sz="1500" dirty="0" err="1">
                <a:solidFill>
                  <a:prstClr val="black"/>
                </a:solidFill>
                <a:latin typeface="arial"/>
              </a:rPr>
              <a:t>neskorých</a:t>
            </a:r>
            <a:r>
              <a:rPr sz="1500" dirty="0">
                <a:solidFill>
                  <a:prstClr val="black"/>
                </a:solidFill>
                <a:latin typeface="arial"/>
              </a:rPr>
              <a:t> </a:t>
            </a:r>
            <a:r>
              <a:rPr sz="1500" dirty="0" err="1">
                <a:solidFill>
                  <a:prstClr val="black"/>
                </a:solidFill>
                <a:latin typeface="arial"/>
              </a:rPr>
              <a:t>nočných</a:t>
            </a:r>
            <a:r>
              <a:rPr sz="1500" dirty="0">
                <a:solidFill>
                  <a:prstClr val="black"/>
                </a:solidFill>
                <a:latin typeface="arial"/>
              </a:rPr>
              <a:t> </a:t>
            </a:r>
            <a:r>
              <a:rPr sz="1500" dirty="0" err="1">
                <a:solidFill>
                  <a:prstClr val="black"/>
                </a:solidFill>
                <a:latin typeface="arial"/>
              </a:rPr>
              <a:t>hodinách</a:t>
            </a:r>
            <a:r>
              <a:rPr lang="sk-SK" sz="1500" dirty="0">
                <a:solidFill>
                  <a:prstClr val="black"/>
                </a:solidFill>
                <a:latin typeface="arial"/>
              </a:rPr>
              <a:t> -</a:t>
            </a:r>
            <a:endParaRPr sz="15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lang="sk-SK" sz="1500" b="1" dirty="0">
                <a:solidFill>
                  <a:prstClr val="black"/>
                </a:solidFill>
                <a:latin typeface="arial"/>
              </a:rPr>
              <a:t>p</a:t>
            </a:r>
            <a:r>
              <a:rPr sz="1500" b="1" dirty="0" err="1">
                <a:solidFill>
                  <a:prstClr val="black"/>
                </a:solidFill>
                <a:latin typeface="arial"/>
              </a:rPr>
              <a:t>obyt</a:t>
            </a:r>
            <a:r>
              <a:rPr sz="15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500" b="1" dirty="0" err="1">
                <a:solidFill>
                  <a:prstClr val="black"/>
                </a:solidFill>
                <a:latin typeface="arial"/>
              </a:rPr>
              <a:t>vonku</a:t>
            </a:r>
            <a:r>
              <a:rPr sz="1500" b="1" dirty="0">
                <a:solidFill>
                  <a:prstClr val="black"/>
                </a:solidFill>
                <a:latin typeface="arial"/>
              </a:rPr>
              <a:t> po </a:t>
            </a:r>
            <a:r>
              <a:rPr sz="1500" b="1" dirty="0" err="1">
                <a:solidFill>
                  <a:prstClr val="black"/>
                </a:solidFill>
                <a:latin typeface="arial"/>
              </a:rPr>
              <a:t>polnoci</a:t>
            </a:r>
            <a:r>
              <a:rPr sz="1500" b="1" dirty="0">
                <a:solidFill>
                  <a:prstClr val="black"/>
                </a:solidFill>
                <a:latin typeface="arial"/>
              </a:rPr>
              <a:t> 1 </a:t>
            </a:r>
            <a:r>
              <a:rPr sz="1500" b="1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5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500" b="1" dirty="0" err="1">
                <a:solidFill>
                  <a:prstClr val="black"/>
                </a:solidFill>
                <a:latin typeface="arial"/>
              </a:rPr>
              <a:t>viackrát</a:t>
            </a:r>
            <a:r>
              <a:rPr sz="1500" b="1" dirty="0">
                <a:solidFill>
                  <a:prstClr val="black"/>
                </a:solidFill>
                <a:latin typeface="arial"/>
              </a:rPr>
              <a:t> za </a:t>
            </a:r>
            <a:r>
              <a:rPr sz="1500" b="1" dirty="0" err="1">
                <a:solidFill>
                  <a:prstClr val="black"/>
                </a:solidFill>
                <a:latin typeface="arial"/>
              </a:rPr>
              <a:t>posledný</a:t>
            </a:r>
            <a:r>
              <a:rPr sz="15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500" b="1" dirty="0" err="1">
                <a:solidFill>
                  <a:prstClr val="black"/>
                </a:solidFill>
                <a:latin typeface="arial"/>
              </a:rPr>
              <a:t>týždeň</a:t>
            </a:r>
            <a:endParaRPr sz="1500" b="1" dirty="0">
              <a:solidFill>
                <a:prstClr val="black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trávia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čas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miestach</a:t>
            </a:r>
            <a:r>
              <a:rPr sz="1600" dirty="0">
                <a:solidFill>
                  <a:prstClr val="black"/>
                </a:solidFill>
                <a:latin typeface="arial"/>
              </a:rPr>
              <a:t> bez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dozoru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dospelých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1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viackrát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za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týždeň</a:t>
            </a:r>
            <a:r>
              <a:rPr lang="sk-SK" sz="1600" b="1" dirty="0">
                <a:solidFill>
                  <a:prstClr val="black"/>
                </a:solidFill>
                <a:latin typeface="arial"/>
              </a:rPr>
              <a:t>:</a:t>
            </a:r>
            <a:endParaRPr sz="16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044700" y="1371600"/>
            <a:ext cx="1181100" cy="3302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400300" y="2095500"/>
            <a:ext cx="1181100" cy="3302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527300" y="2832100"/>
            <a:ext cx="1181100" cy="3302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400300" y="3556000"/>
            <a:ext cx="1181100" cy="3302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044700" y="4279900"/>
            <a:ext cx="1181100" cy="3302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väčšina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takmer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všetci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kamaráti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robia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nasledujúce</a:t>
            </a:r>
            <a:r>
              <a:rPr sz="1600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  <p:sp>
        <p:nvSpPr>
          <p:cNvPr id="3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Užívanie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návykových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látok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súvislosti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počtom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rovesníkov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podľa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opíjajú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každý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mesiac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.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465268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úplne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do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určitej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miery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tým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je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potrebné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urobiť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veci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</a:t>
            </a:r>
            <a:r>
              <a:rPr sz="1600" dirty="0">
                <a:solidFill>
                  <a:prstClr val="black"/>
                </a:solidFill>
                <a:latin typeface="arial"/>
              </a:rPr>
              <a:t> to, aby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neboli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vylúčení</a:t>
            </a:r>
            <a:r>
              <a:rPr sz="1600" dirty="0">
                <a:solidFill>
                  <a:prstClr val="black"/>
                </a:solidFill>
                <a:latin typeface="arial"/>
              </a:rPr>
              <a:t> zo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skupiny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rovesníkov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.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hovoria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väčšina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takmer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všetci</a:t>
            </a:r>
            <a:r>
              <a:rPr sz="1600" dirty="0">
                <a:solidFill>
                  <a:prstClr val="black"/>
                </a:solidFill>
                <a:latin typeface="arial"/>
              </a:rPr>
              <a:t> ich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kamaráti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robili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u="sng" dirty="0">
                <a:solidFill>
                  <a:prstClr val="black"/>
                </a:solidFill>
                <a:latin typeface="arial"/>
              </a:rPr>
              <a:t>za </a:t>
            </a:r>
            <a:r>
              <a:rPr sz="1600" u="sng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u="sng" dirty="0">
                <a:solidFill>
                  <a:prstClr val="black"/>
                </a:solidFill>
                <a:latin typeface="arial"/>
              </a:rPr>
              <a:t> 12 </a:t>
            </a:r>
            <a:r>
              <a:rPr sz="1600" u="sng" dirty="0" err="1">
                <a:solidFill>
                  <a:prstClr val="black"/>
                </a:solidFill>
                <a:latin typeface="arial"/>
              </a:rPr>
              <a:t>mesiacov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úplne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súhlasia</a:t>
            </a:r>
            <a:r>
              <a:rPr sz="1600" dirty="0">
                <a:solidFill>
                  <a:prstClr val="black"/>
                </a:solidFill>
                <a:latin typeface="arial"/>
              </a:rPr>
              <a:t> s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nasledujúcimi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výrokmi</a:t>
            </a:r>
            <a:r>
              <a:rPr sz="1600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je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veľmi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dosť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pravdepodobné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 by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susedia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niečo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urobili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situáciách</a:t>
            </a:r>
            <a:r>
              <a:rPr sz="1600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posledných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u="sng" dirty="0">
                <a:solidFill>
                  <a:prstClr val="black"/>
                </a:solidFill>
                <a:latin typeface="arial"/>
              </a:rPr>
              <a:t>12 </a:t>
            </a:r>
            <a:r>
              <a:rPr sz="1600" u="sng" dirty="0" err="1">
                <a:solidFill>
                  <a:prstClr val="black"/>
                </a:solidFill>
                <a:latin typeface="arial"/>
              </a:rPr>
              <a:t>mesiacov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urobili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jeden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viackrát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niektorú</a:t>
            </a:r>
            <a:r>
              <a:rPr sz="1600" dirty="0">
                <a:solidFill>
                  <a:prstClr val="black"/>
                </a:solidFill>
                <a:latin typeface="arial"/>
              </a:rPr>
              <a:t> z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nasledujúcich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vecí</a:t>
            </a:r>
            <a:r>
              <a:rPr sz="1600" dirty="0">
                <a:solidFill>
                  <a:prstClr val="black"/>
                </a:solidFill>
                <a:latin typeface="arial"/>
              </a:rPr>
              <a:t>: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2667000" y="1727200"/>
            <a:ext cx="635000" cy="635000"/>
          </a:xfrm>
          <a:prstGeom prst="rect">
            <a:avLst/>
          </a:prstGeom>
        </p:spPr>
      </p:pic>
      <p:pic>
        <p:nvPicPr>
          <p:cNvPr id="4" name="New picture"/>
          <p:cNvPicPr/>
          <p:nvPr/>
        </p:nvPicPr>
        <p:blipFill>
          <a:blip r:embed="rId5"/>
          <a:stretch>
            <a:fillRect/>
          </a:stretch>
        </p:blipFill>
        <p:spPr>
          <a:xfrm>
            <a:off x="2400300" y="2476500"/>
            <a:ext cx="635000" cy="635000"/>
          </a:xfrm>
          <a:prstGeom prst="rect">
            <a:avLst/>
          </a:prstGeom>
        </p:spPr>
      </p:pic>
      <p:pic>
        <p:nvPicPr>
          <p:cNvPr id="5" name="New picture"/>
          <p:cNvPicPr/>
          <p:nvPr/>
        </p:nvPicPr>
        <p:blipFill>
          <a:blip r:embed="rId6"/>
          <a:stretch>
            <a:fillRect/>
          </a:stretch>
        </p:blipFill>
        <p:spPr>
          <a:xfrm>
            <a:off x="2374900" y="3225800"/>
            <a:ext cx="647700" cy="635000"/>
          </a:xfrm>
          <a:prstGeom prst="rect">
            <a:avLst/>
          </a:prstGeom>
        </p:spPr>
      </p:pic>
      <p:pic>
        <p:nvPicPr>
          <p:cNvPr id="6" name="New picture"/>
          <p:cNvPicPr/>
          <p:nvPr/>
        </p:nvPicPr>
        <p:blipFill>
          <a:blip r:embed="rId7"/>
          <a:stretch>
            <a:fillRect/>
          </a:stretch>
        </p:blipFill>
        <p:spPr>
          <a:xfrm>
            <a:off x="2654300" y="3975100"/>
            <a:ext cx="660400" cy="635000"/>
          </a:xfrm>
          <a:prstGeom prst="rect">
            <a:avLst/>
          </a:prstGeom>
        </p:spPr>
      </p:pic>
      <p:pic>
        <p:nvPicPr>
          <p:cNvPr id="7" name="New picture"/>
          <p:cNvPicPr/>
          <p:nvPr/>
        </p:nvPicPr>
        <p:blipFill>
          <a:blip r:embed="rId8"/>
          <a:stretch>
            <a:fillRect/>
          </a:stretch>
        </p:blipFill>
        <p:spPr>
          <a:xfrm>
            <a:off x="5816600" y="1727200"/>
            <a:ext cx="647700" cy="635000"/>
          </a:xfrm>
          <a:prstGeom prst="rect">
            <a:avLst/>
          </a:prstGeom>
        </p:spPr>
      </p:pic>
      <p:pic>
        <p:nvPicPr>
          <p:cNvPr id="8" name="New picture"/>
          <p:cNvPicPr/>
          <p:nvPr/>
        </p:nvPicPr>
        <p:blipFill>
          <a:blip r:embed="rId9"/>
          <a:stretch>
            <a:fillRect/>
          </a:stretch>
        </p:blipFill>
        <p:spPr>
          <a:xfrm>
            <a:off x="6096000" y="2476500"/>
            <a:ext cx="635000" cy="635000"/>
          </a:xfrm>
          <a:prstGeom prst="rect">
            <a:avLst/>
          </a:prstGeom>
        </p:spPr>
      </p:pic>
      <p:pic>
        <p:nvPicPr>
          <p:cNvPr id="9" name="New picture"/>
          <p:cNvPicPr/>
          <p:nvPr/>
        </p:nvPicPr>
        <p:blipFill>
          <a:blip r:embed="rId10"/>
          <a:stretch>
            <a:fillRect/>
          </a:stretch>
        </p:blipFill>
        <p:spPr>
          <a:xfrm>
            <a:off x="6108700" y="3225800"/>
            <a:ext cx="635000" cy="635000"/>
          </a:xfrm>
          <a:prstGeom prst="rect">
            <a:avLst/>
          </a:prstGeom>
        </p:spPr>
      </p:pic>
      <p:pic>
        <p:nvPicPr>
          <p:cNvPr id="10" name="New picture"/>
          <p:cNvPicPr/>
          <p:nvPr/>
        </p:nvPicPr>
        <p:blipFill>
          <a:blip r:embed="rId11"/>
          <a:stretch>
            <a:fillRect/>
          </a:stretch>
        </p:blipFill>
        <p:spPr>
          <a:xfrm>
            <a:off x="5829300" y="3975100"/>
            <a:ext cx="635000" cy="6350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považujú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svoje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fyzické</a:t>
            </a:r>
            <a:r>
              <a:rPr sz="1600" dirty="0">
                <a:solidFill>
                  <a:prstClr val="black"/>
                </a:solidFill>
                <a:latin typeface="arial"/>
              </a:rPr>
              <a:t> 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psychické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zdravie</a:t>
            </a:r>
            <a:r>
              <a:rPr sz="1600" dirty="0">
                <a:solidFill>
                  <a:prstClr val="black"/>
                </a:solidFill>
                <a:latin typeface="arial"/>
              </a:rPr>
              <a:t> za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dobré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veľmi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dobré</a:t>
            </a:r>
            <a:r>
              <a:rPr lang="sk-SK" sz="1600" b="1" dirty="0">
                <a:solidFill>
                  <a:prstClr val="black"/>
                </a:solidFill>
                <a:latin typeface="arial"/>
              </a:rPr>
              <a:t>:</a:t>
            </a:r>
            <a:endParaRPr sz="1600" b="1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Priemerný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hodín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spánku</a:t>
            </a:r>
            <a:r>
              <a:rPr sz="1600" dirty="0">
                <a:solidFill>
                  <a:prstClr val="black"/>
                </a:solidFill>
                <a:latin typeface="arial"/>
              </a:rPr>
              <a:t> u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e:</a:t>
            </a:r>
            <a:endParaRPr sz="1600" dirty="0">
              <a:solidFill>
                <a:prstClr val="black"/>
              </a:solidFill>
              <a:latin typeface="arial"/>
            </a:endParaRP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ew shape"/>
          <p:cNvSpPr/>
          <p:nvPr/>
        </p:nvSpPr>
        <p:spPr>
          <a:xfrm>
            <a:off x="419100" y="127000"/>
            <a:ext cx="7366000" cy="7366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0" tIns="0" rIns="0" bIns="0" rtlCol="0" anchor="ctr"/>
          <a:lstStyle/>
          <a:p>
            <a:pPr algn="l"/>
            <a:r>
              <a:rPr sz="1600" dirty="0" err="1">
                <a:solidFill>
                  <a:prstClr val="black"/>
                </a:solidFill>
                <a:latin typeface="arial"/>
              </a:rPr>
              <a:t>Počet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žiakov</a:t>
            </a:r>
            <a:r>
              <a:rPr sz="1600" dirty="0">
                <a:solidFill>
                  <a:prstClr val="black"/>
                </a:solidFill>
                <a:latin typeface="arial"/>
              </a:rPr>
              <a:t> v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Nitre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ktorí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uvádzajú</a:t>
            </a:r>
            <a:r>
              <a:rPr sz="1600" dirty="0">
                <a:solidFill>
                  <a:prstClr val="black"/>
                </a:solidFill>
                <a:latin typeface="arial"/>
              </a:rPr>
              <a:t>,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že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sa</a:t>
            </a:r>
            <a:r>
              <a:rPr sz="1600" dirty="0">
                <a:solidFill>
                  <a:prstClr val="black"/>
                </a:solidFill>
                <a:latin typeface="arial"/>
              </a:rPr>
              <a:t> za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posledné</a:t>
            </a:r>
            <a:r>
              <a:rPr sz="1600" u="sng" dirty="0">
                <a:solidFill>
                  <a:prstClr val="black"/>
                </a:solidFill>
                <a:latin typeface="arial"/>
              </a:rPr>
              <a:t> 2 </a:t>
            </a:r>
            <a:r>
              <a:rPr sz="1600" u="sng" dirty="0" err="1">
                <a:solidFill>
                  <a:prstClr val="black"/>
                </a:solidFill>
                <a:latin typeface="arial"/>
              </a:rPr>
              <a:t>týždne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stále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alebo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väčšinu</a:t>
            </a:r>
            <a:r>
              <a:rPr sz="1600" b="1" dirty="0">
                <a:solidFill>
                  <a:prstClr val="black"/>
                </a:solidFill>
                <a:latin typeface="arial"/>
              </a:rPr>
              <a:t> </a:t>
            </a:r>
            <a:r>
              <a:rPr sz="1600" b="1" dirty="0" err="1">
                <a:solidFill>
                  <a:prstClr val="black"/>
                </a:solidFill>
                <a:latin typeface="arial"/>
              </a:rPr>
              <a:t>času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cítia</a:t>
            </a:r>
            <a:r>
              <a:rPr sz="1600" dirty="0">
                <a:solidFill>
                  <a:prstClr val="black"/>
                </a:solidFill>
                <a:latin typeface="arial"/>
              </a:rPr>
              <a:t> </a:t>
            </a:r>
            <a:r>
              <a:rPr sz="1600" dirty="0" err="1">
                <a:solidFill>
                  <a:prstClr val="black"/>
                </a:solidFill>
                <a:latin typeface="arial"/>
              </a:rPr>
              <a:t>nasledovne</a:t>
            </a:r>
            <a:r>
              <a:rPr lang="sk-SK" sz="1600" dirty="0">
                <a:solidFill>
                  <a:prstClr val="black"/>
                </a:solidFill>
                <a:latin typeface="arial"/>
              </a:rPr>
              <a:t>:</a:t>
            </a:r>
            <a:endParaRPr sz="1600" dirty="0">
              <a:solidFill>
                <a:prstClr val="black"/>
              </a:solidFill>
              <a:latin typeface="arial"/>
            </a:endParaRPr>
          </a:p>
          <a:p>
            <a:pPr algn="l"/>
            <a:r>
              <a:rPr sz="900" dirty="0">
                <a:solidFill>
                  <a:prstClr val="black"/>
                </a:solidFill>
                <a:latin typeface="arial"/>
              </a:rPr>
              <a:t> </a:t>
            </a:r>
          </a:p>
        </p:txBody>
      </p:sp>
      <p:pic>
        <p:nvPicPr>
          <p:cNvPr id="3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419100" y="1066800"/>
            <a:ext cx="8280400" cy="3924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4374429D-A18D-4854-93D3-35A385060CB6}"/>
              </a:ext>
            </a:extLst>
          </p:cNvPr>
          <p:cNvSpPr/>
          <p:nvPr/>
        </p:nvSpPr>
        <p:spPr>
          <a:xfrm>
            <a:off x="0" y="0"/>
            <a:ext cx="9144000" cy="5143500"/>
          </a:xfrm>
          <a:prstGeom prst="rect">
            <a:avLst/>
          </a:prstGeom>
          <a:gradFill flip="none" rotWithShape="1">
            <a:gsLst>
              <a:gs pos="0">
                <a:srgbClr val="4ABBB5">
                  <a:shade val="30000"/>
                  <a:satMod val="115000"/>
                </a:srgbClr>
              </a:gs>
              <a:gs pos="50000">
                <a:srgbClr val="4ABBB5">
                  <a:shade val="67500"/>
                  <a:satMod val="115000"/>
                </a:srgbClr>
              </a:gs>
              <a:gs pos="100000">
                <a:srgbClr val="4ABBB5">
                  <a:shade val="100000"/>
                  <a:satMod val="115000"/>
                </a:srgbClr>
              </a:gs>
            </a:gsLst>
            <a:lin ang="5400000" scaled="1"/>
          </a:gradFill>
          <a:ln>
            <a:noFill/>
          </a:ln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85800" fontAlgn="auto">
              <a:spcBef>
                <a:spcPct val="0"/>
              </a:spcBef>
              <a:spcAft>
                <a:spcPct val="0"/>
              </a:spcAft>
              <a:buSzTx/>
            </a:pPr>
            <a:endParaRPr lang="is-IS" sz="1350">
              <a:solidFill>
                <a:prstClr val="white"/>
              </a:solidFill>
              <a:latin typeface="Oxygen"/>
            </a:endParaRPr>
          </a:p>
        </p:txBody>
      </p:sp>
      <p:grpSp>
        <p:nvGrpSpPr>
          <p:cNvPr id="13" name="Group 11">
            <a:extLst>
              <a:ext uri="{FF2B5EF4-FFF2-40B4-BE49-F238E27FC236}">
                <a16:creationId xmlns:a16="http://schemas.microsoft.com/office/drawing/2014/main" id="{4728A47D-9D1E-430A-A0D8-E9292CBBEDFF}"/>
              </a:ext>
            </a:extLst>
          </p:cNvPr>
          <p:cNvGrpSpPr/>
          <p:nvPr/>
        </p:nvGrpSpPr>
        <p:grpSpPr>
          <a:xfrm>
            <a:off x="2822575" y="1492250"/>
            <a:ext cx="3376613" cy="1881188"/>
            <a:chOff x="3772946" y="2078684"/>
            <a:chExt cx="4529616" cy="2508631"/>
          </a:xfrm>
        </p:grpSpPr>
        <p:pic>
          <p:nvPicPr>
            <p:cNvPr id="15" name="Picture 9">
              <a:extLst>
                <a:ext uri="{FF2B5EF4-FFF2-40B4-BE49-F238E27FC236}">
                  <a16:creationId xmlns:a16="http://schemas.microsoft.com/office/drawing/2014/main" id="{460907DC-1A1A-47B6-9C51-42CBD6C212AD}"/>
                </a:ext>
              </a:extLst>
            </p:cNvPr>
            <p:cNvPicPr preferRelativeResize="0">
              <a:picLocks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 bwMode="auto">
            <a:xfrm>
              <a:off x="4418639" y="2078684"/>
              <a:ext cx="2823539" cy="1831523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17" name="TextBox 10">
              <a:extLst>
                <a:ext uri="{FF2B5EF4-FFF2-40B4-BE49-F238E27FC236}">
                  <a16:creationId xmlns:a16="http://schemas.microsoft.com/office/drawing/2014/main" id="{107060D0-639E-49EA-8328-E18DC37B36AF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772946" y="3910207"/>
              <a:ext cx="4529616" cy="6771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SzTx/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SzTx/>
                <a:buChar char="–"/>
                <a:defRPr sz="21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SzTx/>
                <a:buChar char="•"/>
                <a:defRPr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SzTx/>
                <a:buChar char="–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SzTx/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SzTx/>
                <a:buChar char="»"/>
                <a:defRPr sz="1500">
                  <a:solidFill>
                    <a:schemeClr val="tx1"/>
                  </a:solidFill>
                  <a:latin typeface="Arial" panose="020B0604020202020204" pitchFamily="34" charset="0"/>
                  <a:ea typeface="ＭＳ Ｐゴシック" panose="020B0600070205080204" pitchFamily="34" charset="-128"/>
                  <a:cs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is-IS" altLang="is-IS" sz="2700">
                  <a:solidFill>
                    <a:schemeClr val="bg1"/>
                  </a:solidFill>
                </a:rPr>
                <a:t>www.planetyouth.org</a:t>
              </a: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493267120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ew picture"/>
          <p:cNvPicPr/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3" name="New picture"/>
          <p:cNvPicPr/>
          <p:nvPr/>
        </p:nvPicPr>
        <p:blipFill>
          <a:blip r:embed="rId4"/>
          <a:stretch>
            <a:fillRect/>
          </a:stretch>
        </p:blipFill>
        <p:spPr>
          <a:xfrm>
            <a:off x="4775200" y="1066800"/>
            <a:ext cx="4140200" cy="29083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78561398"/>
      </p:ext>
    </p:extLst>
  </p:cSld>
  <p:clrMapOvr>
    <a:masterClrMapping/>
  </p:clrMapOvr>
  <p:transition/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PROJECT_OPEN" val="0"/>
  <p:tag name="ARTICULATE_SLIDE_COUNT" val="16"/>
  <p:tag name="AS_NET" val="4.0.30319.42000"/>
  <p:tag name="AS_OS" val="Microsoft Windows NT 6.2.9200.0"/>
  <p:tag name="AS_RELEASE_DATE" val="2017.08.21"/>
  <p:tag name="AS_TITLE" val="Aspose.Slides for .NET 4.0 Client Profile"/>
  <p:tag name="AS_VERSION" val="17.8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Planet Youth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ABBB5"/>
      </a:accent1>
      <a:accent2>
        <a:srgbClr val="F18614"/>
      </a:accent2>
      <a:accent3>
        <a:srgbClr val="63AC30"/>
      </a:accent3>
      <a:accent4>
        <a:srgbClr val="FCBD30"/>
      </a:accent4>
      <a:accent5>
        <a:srgbClr val="D30C43"/>
      </a:accent5>
      <a:accent6>
        <a:srgbClr val="8064A1"/>
      </a:accent6>
      <a:hlink>
        <a:srgbClr val="222A35"/>
      </a:hlink>
      <a:folHlink>
        <a:srgbClr val="8496B0"/>
      </a:folHlink>
    </a:clrScheme>
    <a:fontScheme name="Planet Youth - fontar">
      <a:majorFont>
        <a:latin typeface="Oxygen"/>
        <a:ea typeface="Arial"/>
        <a:cs typeface="Arial"/>
      </a:majorFont>
      <a:minorFont>
        <a:latin typeface="Oxygen"/>
        <a:ea typeface="Arial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Arial"/>
        <a:cs typeface="Arial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Arial"/>
        <a:cs typeface="Arial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Arial"/>
        <a:cs typeface="Arial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9224</TotalTime>
  <Words>931</Words>
  <Application>Microsoft Office PowerPoint</Application>
  <PresentationFormat>Prezentácia na obrazovke (16:9)</PresentationFormat>
  <Paragraphs>60</Paragraphs>
  <Slides>70</Slides>
  <Notes>0</Notes>
  <HiddenSlides>3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2</vt:i4>
      </vt:variant>
      <vt:variant>
        <vt:lpstr>Nadpisy snímok</vt:lpstr>
      </vt:variant>
      <vt:variant>
        <vt:i4>70</vt:i4>
      </vt:variant>
    </vt:vector>
  </HeadingPairs>
  <TitlesOfParts>
    <vt:vector size="77" baseType="lpstr">
      <vt:lpstr>Arial</vt:lpstr>
      <vt:lpstr>Arial</vt:lpstr>
      <vt:lpstr>Calibri</vt:lpstr>
      <vt:lpstr>Calibri Light</vt:lpstr>
      <vt:lpstr>Oxygen</vt:lpstr>
      <vt:lpstr>Office Theme</vt:lpstr>
      <vt:lpstr>1_Office Theme</vt:lpstr>
      <vt:lpstr>PLANET  YOUTH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</vt:vector>
  </TitlesOfParts>
  <Company>Reykjavik University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[Group name]</dc:title>
  <dc:creator>Ingibjörg Eva Þórisdóttir</dc:creator>
  <cp:lastModifiedBy>Špoták Miloslav, Mgr.</cp:lastModifiedBy>
  <cp:revision>55</cp:revision>
  <cp:lastPrinted>1601-01-01T00:00:00Z</cp:lastPrinted>
  <dcterms:created xsi:type="dcterms:W3CDTF">2019-11-22T09:30:37Z</dcterms:created>
  <dcterms:modified xsi:type="dcterms:W3CDTF">2023-05-22T09:52:25Z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_ip_UnifiedCompliancePolicyProperties">
    <vt:lpwstr/>
  </property>
  <property fmtid="{D5CDD505-2E9C-101B-9397-08002B2CF9AE}" pid="3" name="_ip_UnifiedCompliancePolicyUIAction">
    <vt:lpwstr/>
  </property>
  <property fmtid="{D5CDD505-2E9C-101B-9397-08002B2CF9AE}" pid="4" name="ArticulateGUID">
    <vt:lpwstr>D577A71D-40F4-4D98-BAD1-4DDA46394C03</vt:lpwstr>
  </property>
  <property fmtid="{D5CDD505-2E9C-101B-9397-08002B2CF9AE}" pid="5" name="ArticulatePath">
    <vt:lpwstr>Vermont-upphafsglaerur</vt:lpwstr>
  </property>
</Properties>
</file>